
<file path=[Content_Types].xml><?xml version="1.0" encoding="utf-8"?>
<Types xmlns="http://schemas.openxmlformats.org/package/2006/content-types">
  <Override PartName="/_rels/.rels" ContentType="application/vnd.openxmlformats-package.relationships+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_rels/presentation.xml.rels" ContentType="application/vnd.openxmlformats-package.relationships+xml"/>
  <Override PartName="/ppt/media/image8.png" ContentType="image/png"/>
  <Override PartName="/ppt/media/image4.png" ContentType="image/png"/>
  <Override PartName="/ppt/media/image23.png" ContentType="image/png"/>
  <Override PartName="/ppt/media/image13.png" ContentType="image/png"/>
  <Override PartName="/ppt/media/image17.wmf" ContentType="image/x-wmf"/>
  <Override PartName="/ppt/media/image9.png" ContentType="image/png"/>
  <Override PartName="/ppt/media/image5.png" ContentType="image/png"/>
  <Override PartName="/ppt/media/image1.png" ContentType="image/png"/>
  <Override PartName="/ppt/media/image20.png" ContentType="image/png"/>
  <Override PartName="/ppt/media/image18.png" ContentType="image/png"/>
  <Override PartName="/ppt/media/image14.png" ContentType="image/png"/>
  <Override PartName="/ppt/media/image10.png" ContentType="image/png"/>
  <Override PartName="/ppt/media/image6.png" ContentType="image/png"/>
  <Override PartName="/ppt/media/image2.png" ContentType="image/png"/>
  <Override PartName="/ppt/media/image21.png" ContentType="image/png"/>
  <Override PartName="/ppt/media/image19.png" ContentType="image/png"/>
  <Override PartName="/ppt/media/image15.png" ContentType="image/png"/>
  <Override PartName="/ppt/media/image11.png" ContentType="image/png"/>
  <Override PartName="/ppt/media/image7.png" ContentType="image/png"/>
  <Override PartName="/ppt/media/image3.png" ContentType="image/png"/>
  <Override PartName="/ppt/media/image22.png" ContentType="image/png"/>
  <Override PartName="/ppt/media/image16.png" ContentType="image/png"/>
  <Override PartName="/ppt/media/image12.png" ContentType="image/pn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10.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slide9.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5" name="PlaceHolder 1"/>
          <p:cNvSpPr>
            <a:spLocks noGrp="1"/>
          </p:cNvSpPr>
          <p:nvPr>
            <p:ph type="body"/>
          </p:nvPr>
        </p:nvSpPr>
        <p:spPr>
          <a:xfrm>
            <a:off x="685800" y="4343400"/>
            <a:ext cx="5486040" cy="4114440"/>
          </a:xfrm>
          <a:prstGeom prst="rect">
            <a:avLst/>
          </a:prstGeom>
        </p:spPr>
        <p:txBody>
          <a:bodyPr bIns="0" lIns="0" rIns="0" tIns="0" wrap="none"/>
          <a:p>
            <a:r>
              <a:rPr lang="en-US"/>
              <a:t>Click to edit the notes format</a:t>
            </a:r>
            <a:endParaRPr/>
          </a:p>
        </p:txBody>
      </p:sp>
      <p:sp>
        <p:nvSpPr>
          <p:cNvPr id="126" name="PlaceHolder 2"/>
          <p:cNvSpPr>
            <a:spLocks noGrp="1"/>
          </p:cNvSpPr>
          <p:nvPr>
            <p:ph type="hdr"/>
          </p:nvPr>
        </p:nvSpPr>
        <p:spPr>
          <a:xfrm>
            <a:off x="0" y="0"/>
            <a:ext cx="2975760" cy="456840"/>
          </a:xfrm>
          <a:prstGeom prst="rect">
            <a:avLst/>
          </a:prstGeom>
        </p:spPr>
        <p:txBody>
          <a:bodyPr bIns="0" lIns="0" rIns="0" tIns="0" wrap="none"/>
          <a:p>
            <a:r>
              <a:rPr lang="en-US"/>
              <a:t>&lt;header&gt;</a:t>
            </a:r>
            <a:endParaRPr/>
          </a:p>
        </p:txBody>
      </p:sp>
      <p:sp>
        <p:nvSpPr>
          <p:cNvPr id="127" name="PlaceHolder 3"/>
          <p:cNvSpPr>
            <a:spLocks noGrp="1"/>
          </p:cNvSpPr>
          <p:nvPr>
            <p:ph type="dt"/>
          </p:nvPr>
        </p:nvSpPr>
        <p:spPr>
          <a:xfrm>
            <a:off x="3881880" y="0"/>
            <a:ext cx="2975760" cy="456840"/>
          </a:xfrm>
          <a:prstGeom prst="rect">
            <a:avLst/>
          </a:prstGeom>
        </p:spPr>
        <p:txBody>
          <a:bodyPr bIns="0" lIns="0" rIns="0" tIns="0" wrap="none"/>
          <a:p>
            <a:pPr algn="r"/>
            <a:r>
              <a:rPr lang="en-US"/>
              <a:t>&lt;date/time&gt;</a:t>
            </a:r>
            <a:endParaRPr/>
          </a:p>
        </p:txBody>
      </p:sp>
      <p:sp>
        <p:nvSpPr>
          <p:cNvPr id="128" name="PlaceHolder 4"/>
          <p:cNvSpPr>
            <a:spLocks noGrp="1"/>
          </p:cNvSpPr>
          <p:nvPr>
            <p:ph type="ftr"/>
          </p:nvPr>
        </p:nvSpPr>
        <p:spPr>
          <a:xfrm>
            <a:off x="0" y="8686800"/>
            <a:ext cx="2975760" cy="456840"/>
          </a:xfrm>
          <a:prstGeom prst="rect">
            <a:avLst/>
          </a:prstGeom>
        </p:spPr>
        <p:txBody>
          <a:bodyPr anchor="b" bIns="0" lIns="0" rIns="0" tIns="0" wrap="none"/>
          <a:p>
            <a:r>
              <a:rPr lang="en-US"/>
              <a:t>&lt;footer&gt;</a:t>
            </a:r>
            <a:endParaRPr/>
          </a:p>
        </p:txBody>
      </p:sp>
      <p:sp>
        <p:nvSpPr>
          <p:cNvPr id="129" name="PlaceHolder 5"/>
          <p:cNvSpPr>
            <a:spLocks noGrp="1"/>
          </p:cNvSpPr>
          <p:nvPr>
            <p:ph type="sldNum"/>
          </p:nvPr>
        </p:nvSpPr>
        <p:spPr>
          <a:xfrm>
            <a:off x="3881880" y="8686800"/>
            <a:ext cx="2975760" cy="456840"/>
          </a:xfrm>
          <a:prstGeom prst="rect">
            <a:avLst/>
          </a:prstGeom>
        </p:spPr>
        <p:txBody>
          <a:bodyPr anchor="b" bIns="0" lIns="0" rIns="0" tIns="0" wrap="none"/>
          <a:p>
            <a:pPr algn="r"/>
            <a:fld id="{15CF2EE6-1EDB-4C2C-A437-ED8B89061DB9}"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PlaceHolder 1"/>
          <p:cNvSpPr>
            <a:spLocks noGrp="1"/>
          </p:cNvSpPr>
          <p:nvPr>
            <p:ph type="body"/>
          </p:nvPr>
        </p:nvSpPr>
        <p:spPr>
          <a:xfrm>
            <a:off x="685800" y="4343400"/>
            <a:ext cx="5486040" cy="4114440"/>
          </a:xfrm>
          <a:prstGeom prst="rect">
            <a:avLst/>
          </a:prstGeom>
        </p:spPr>
        <p:txBody>
          <a:bodyPr/>
          <a:p>
            <a:r>
              <a:rPr lang="en-US"/>
              <a:t>The second project was successfully implemented in Chisinau city on Autosalubritate company</a:t>
            </a:r>
            <a:endParaRPr/>
          </a:p>
        </p:txBody>
      </p:sp>
      <p:sp>
        <p:nvSpPr>
          <p:cNvPr id="184" name="TextShape 2"/>
          <p:cNvSpPr txBox="1"/>
          <p:nvPr/>
        </p:nvSpPr>
        <p:spPr>
          <a:xfrm>
            <a:off x="3884760" y="8685360"/>
            <a:ext cx="2971440" cy="456840"/>
          </a:xfrm>
          <a:prstGeom prst="rect">
            <a:avLst/>
          </a:prstGeom>
        </p:spPr>
        <p:txBody>
          <a:bodyPr anchor="b"/>
          <a:p>
            <a:pPr algn="r">
              <a:lnSpc>
                <a:spcPct val="100000"/>
              </a:lnSpc>
            </a:pPr>
            <a:fld id="{F28EA4ED-AAF0-42BF-AF66-B0BECDA521A3}" type="slidenum">
              <a:rPr lang="en-US" sz="1200">
                <a:solidFill>
                  <a:srgbClr val="ffffff"/>
                </a:solidFill>
                <a:latin typeface="+mn-lt"/>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PlaceHolder 1"/>
          <p:cNvSpPr>
            <a:spLocks noGrp="1"/>
          </p:cNvSpPr>
          <p:nvPr>
            <p:ph type="body"/>
          </p:nvPr>
        </p:nvSpPr>
        <p:spPr>
          <a:xfrm>
            <a:off x="685800" y="4343400"/>
            <a:ext cx="5486040" cy="4114440"/>
          </a:xfrm>
          <a:prstGeom prst="rect">
            <a:avLst/>
          </a:prstGeom>
        </p:spPr>
        <p:txBody>
          <a:bodyPr/>
          <a:p>
            <a:r>
              <a:rPr lang="en-US"/>
              <a:t>Login </a:t>
            </a:r>
            <a:endParaRPr/>
          </a:p>
        </p:txBody>
      </p:sp>
      <p:sp>
        <p:nvSpPr>
          <p:cNvPr id="186" name="TextShape 2"/>
          <p:cNvSpPr txBox="1"/>
          <p:nvPr/>
        </p:nvSpPr>
        <p:spPr>
          <a:xfrm>
            <a:off x="3884760" y="8685360"/>
            <a:ext cx="2971440" cy="456840"/>
          </a:xfrm>
          <a:prstGeom prst="rect">
            <a:avLst/>
          </a:prstGeom>
        </p:spPr>
        <p:txBody>
          <a:bodyPr anchor="b"/>
          <a:p>
            <a:pPr algn="r">
              <a:lnSpc>
                <a:spcPct val="100000"/>
              </a:lnSpc>
            </a:pPr>
            <a:fld id="{F58FAA73-004D-4377-9A4E-3C474F535FC0}" type="slidenum">
              <a:rPr lang="en-US" sz="1200">
                <a:solidFill>
                  <a:srgbClr val="ffffff"/>
                </a:solidFill>
                <a:latin typeface="+mn-lt"/>
                <a:ea typeface="+mn-ea"/>
              </a:rPr>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7" name="PlaceHolder 1"/>
          <p:cNvSpPr>
            <a:spLocks noGrp="1"/>
          </p:cNvSpPr>
          <p:nvPr>
            <p:ph type="body"/>
          </p:nvPr>
        </p:nvSpPr>
        <p:spPr>
          <a:xfrm>
            <a:off x="685800" y="4343400"/>
            <a:ext cx="5486040" cy="4114440"/>
          </a:xfrm>
          <a:prstGeom prst="rect">
            <a:avLst/>
          </a:prstGeom>
        </p:spPr>
        <p:txBody>
          <a:bodyPr/>
          <a:p>
            <a:r>
              <a:rPr lang="en-US"/>
              <a:t>Smartphone in cabin of vehicle. Operating mode.</a:t>
            </a:r>
            <a:endParaRPr/>
          </a:p>
        </p:txBody>
      </p:sp>
      <p:sp>
        <p:nvSpPr>
          <p:cNvPr id="188" name="TextShape 2"/>
          <p:cNvSpPr txBox="1"/>
          <p:nvPr/>
        </p:nvSpPr>
        <p:spPr>
          <a:xfrm>
            <a:off x="3884760" y="8685360"/>
            <a:ext cx="2971440" cy="456840"/>
          </a:xfrm>
          <a:prstGeom prst="rect">
            <a:avLst/>
          </a:prstGeom>
        </p:spPr>
        <p:txBody>
          <a:bodyPr anchor="b"/>
          <a:p>
            <a:pPr algn="r">
              <a:lnSpc>
                <a:spcPct val="100000"/>
              </a:lnSpc>
            </a:pPr>
            <a:fld id="{0FD67C1C-A651-4EA5-818B-E14260FAACEA}" type="slidenum">
              <a:rPr lang="en-US" sz="1200">
                <a:solidFill>
                  <a:srgbClr val="ffffff"/>
                </a:solidFill>
                <a:latin typeface="+mn-lt"/>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PlaceHolder 1"/>
          <p:cNvSpPr>
            <a:spLocks noGrp="1"/>
          </p:cNvSpPr>
          <p:nvPr>
            <p:ph type="body"/>
          </p:nvPr>
        </p:nvSpPr>
        <p:spPr>
          <a:xfrm>
            <a:off x="685800" y="4343400"/>
            <a:ext cx="5486040" cy="4114440"/>
          </a:xfrm>
          <a:prstGeom prst="rect">
            <a:avLst/>
          </a:prstGeom>
        </p:spPr>
        <p:txBody>
          <a:bodyPr/>
          <a:p>
            <a:r>
              <a:rPr lang="en-US"/>
              <a:t>Here we see the cars and customers.</a:t>
            </a:r>
            <a:endParaRPr/>
          </a:p>
        </p:txBody>
      </p:sp>
      <p:sp>
        <p:nvSpPr>
          <p:cNvPr id="190" name="TextShape 2"/>
          <p:cNvSpPr txBox="1"/>
          <p:nvPr/>
        </p:nvSpPr>
        <p:spPr>
          <a:xfrm>
            <a:off x="3884760" y="8685360"/>
            <a:ext cx="2971440" cy="456840"/>
          </a:xfrm>
          <a:prstGeom prst="rect">
            <a:avLst/>
          </a:prstGeom>
        </p:spPr>
        <p:txBody>
          <a:bodyPr anchor="b"/>
          <a:p>
            <a:pPr algn="r">
              <a:lnSpc>
                <a:spcPct val="100000"/>
              </a:lnSpc>
            </a:pPr>
            <a:fld id="{4DDAB008-88AE-4F53-8596-E06D5903B1D8}" type="slidenum">
              <a:rPr lang="en-US" sz="1200">
                <a:solidFill>
                  <a:srgbClr val="ffffff"/>
                </a:solidFill>
                <a:latin typeface="+mn-lt"/>
                <a:ea typeface="+mn-ea"/>
              </a:rPr>
              <a:t>&lt;number&gt;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PlaceHolder 1"/>
          <p:cNvSpPr>
            <a:spLocks noGrp="1"/>
          </p:cNvSpPr>
          <p:nvPr>
            <p:ph type="body"/>
          </p:nvPr>
        </p:nvSpPr>
        <p:spPr>
          <a:xfrm>
            <a:off x="685800" y="4343400"/>
            <a:ext cx="5486040" cy="4114440"/>
          </a:xfrm>
          <a:prstGeom prst="rect">
            <a:avLst/>
          </a:prstGeom>
        </p:spPr>
        <p:txBody>
          <a:bodyPr/>
          <a:p>
            <a:r>
              <a:rPr lang="en-US"/>
              <a:t>Here we see points of collection of garbage containers and track of vehicle</a:t>
            </a:r>
            <a:endParaRPr/>
          </a:p>
        </p:txBody>
      </p:sp>
      <p:sp>
        <p:nvSpPr>
          <p:cNvPr id="192" name="TextShape 2"/>
          <p:cNvSpPr txBox="1"/>
          <p:nvPr/>
        </p:nvSpPr>
        <p:spPr>
          <a:xfrm>
            <a:off x="3884760" y="8685360"/>
            <a:ext cx="2971440" cy="456840"/>
          </a:xfrm>
          <a:prstGeom prst="rect">
            <a:avLst/>
          </a:prstGeom>
        </p:spPr>
        <p:txBody>
          <a:bodyPr anchor="b"/>
          <a:p>
            <a:pPr algn="r">
              <a:lnSpc>
                <a:spcPct val="100000"/>
              </a:lnSpc>
            </a:pPr>
            <a:fld id="{A396CAEB-2470-44E8-8149-8051D6507647}" type="slidenum">
              <a:rPr lang="en-US" sz="1200">
                <a:solidFill>
                  <a:srgbClr val="ffffff"/>
                </a:solidFill>
                <a:latin typeface="+mn-lt"/>
                <a:ea typeface="+mn-ea"/>
              </a:rPr>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PlaceHolder 1"/>
          <p:cNvSpPr>
            <a:spLocks noGrp="1"/>
          </p:cNvSpPr>
          <p:nvPr>
            <p:ph type="body"/>
          </p:nvPr>
        </p:nvSpPr>
        <p:spPr>
          <a:xfrm>
            <a:off x="685800" y="4343400"/>
            <a:ext cx="5486040" cy="4114440"/>
          </a:xfrm>
          <a:prstGeom prst="rect">
            <a:avLst/>
          </a:prstGeom>
        </p:spPr>
        <p:txBody>
          <a:bodyPr/>
          <a:p>
            <a:r>
              <a:rPr lang="en-US"/>
              <a:t>Here we see Database of clients (companies).</a:t>
            </a:r>
            <a:endParaRPr/>
          </a:p>
        </p:txBody>
      </p:sp>
      <p:sp>
        <p:nvSpPr>
          <p:cNvPr id="194" name="TextShape 2"/>
          <p:cNvSpPr txBox="1"/>
          <p:nvPr/>
        </p:nvSpPr>
        <p:spPr>
          <a:xfrm>
            <a:off x="3884760" y="8685360"/>
            <a:ext cx="2971440" cy="456840"/>
          </a:xfrm>
          <a:prstGeom prst="rect">
            <a:avLst/>
          </a:prstGeom>
        </p:spPr>
        <p:txBody>
          <a:bodyPr anchor="b"/>
          <a:p>
            <a:pPr algn="r">
              <a:lnSpc>
                <a:spcPct val="100000"/>
              </a:lnSpc>
            </a:pPr>
            <a:fld id="{1C0F9BA7-D3B2-4E91-BF67-7FA530742AA4}" type="slidenum">
              <a:rPr lang="en-US" sz="1200">
                <a:solidFill>
                  <a:srgbClr val="ffffff"/>
                </a:solidFill>
                <a:latin typeface="+mn-lt"/>
                <a:ea typeface="+mn-ea"/>
              </a:rPr>
              <a:t>&lt;number&gt;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 name="PlaceHolder 1"/>
          <p:cNvSpPr>
            <a:spLocks noGrp="1"/>
          </p:cNvSpPr>
          <p:nvPr>
            <p:ph type="body"/>
          </p:nvPr>
        </p:nvSpPr>
        <p:spPr>
          <a:xfrm>
            <a:off x="685800" y="4343400"/>
            <a:ext cx="5486040" cy="4114440"/>
          </a:xfrm>
          <a:prstGeom prst="rect">
            <a:avLst/>
          </a:prstGeom>
        </p:spPr>
        <p:txBody>
          <a:bodyPr/>
          <a:p>
            <a:r>
              <a:rPr lang="en-US"/>
              <a:t>Here we see one of reports for vehicles</a:t>
            </a:r>
            <a:endParaRPr/>
          </a:p>
        </p:txBody>
      </p:sp>
      <p:sp>
        <p:nvSpPr>
          <p:cNvPr id="196" name="TextShape 2"/>
          <p:cNvSpPr txBox="1"/>
          <p:nvPr/>
        </p:nvSpPr>
        <p:spPr>
          <a:xfrm>
            <a:off x="3884760" y="8685360"/>
            <a:ext cx="2971440" cy="456840"/>
          </a:xfrm>
          <a:prstGeom prst="rect">
            <a:avLst/>
          </a:prstGeom>
        </p:spPr>
        <p:txBody>
          <a:bodyPr anchor="b"/>
          <a:p>
            <a:pPr algn="r">
              <a:lnSpc>
                <a:spcPct val="100000"/>
              </a:lnSpc>
            </a:pPr>
            <a:fld id="{DFDB1A3C-58E1-4394-8FE1-55FF2A25F273}" type="slidenum">
              <a:rPr lang="en-US" sz="1200">
                <a:solidFill>
                  <a:srgbClr val="ffffff"/>
                </a:solidFill>
                <a:latin typeface="+mn-lt"/>
                <a:ea typeface="+mn-ea"/>
              </a:rPr>
              <a:t>&lt;number&gt;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PlaceHolder 1"/>
          <p:cNvSpPr>
            <a:spLocks noGrp="1"/>
          </p:cNvSpPr>
          <p:nvPr>
            <p:ph type="body"/>
          </p:nvPr>
        </p:nvSpPr>
        <p:spPr>
          <a:xfrm>
            <a:off x="685800" y="4343400"/>
            <a:ext cx="5486040" cy="4114440"/>
          </a:xfrm>
          <a:prstGeom prst="rect">
            <a:avLst/>
          </a:prstGeom>
        </p:spPr>
        <p:txBody>
          <a:bodyPr/>
          <a:p>
            <a:r>
              <a:rPr lang="en-US"/>
              <a:t>Here we see the picture report of vehicle driver about impossibility of cleaning of the garbage containers because car prevent. Client shall provide access. The work is executing on base of contract.</a:t>
            </a:r>
            <a:endParaRPr/>
          </a:p>
        </p:txBody>
      </p:sp>
      <p:sp>
        <p:nvSpPr>
          <p:cNvPr id="198" name="TextShape 2"/>
          <p:cNvSpPr txBox="1"/>
          <p:nvPr/>
        </p:nvSpPr>
        <p:spPr>
          <a:xfrm>
            <a:off x="3884760" y="8685360"/>
            <a:ext cx="2971440" cy="456840"/>
          </a:xfrm>
          <a:prstGeom prst="rect">
            <a:avLst/>
          </a:prstGeom>
        </p:spPr>
        <p:txBody>
          <a:bodyPr anchor="b"/>
          <a:p>
            <a:pPr algn="r">
              <a:lnSpc>
                <a:spcPct val="100000"/>
              </a:lnSpc>
            </a:pPr>
            <a:fld id="{11FDCAB5-6E52-47A4-A1DD-0BDC93AE7387}" type="slidenum">
              <a:rPr lang="en-US" sz="1200">
                <a:solidFill>
                  <a:srgbClr val="ffffff"/>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31" name="PlaceHolder 2"/>
          <p:cNvSpPr>
            <a:spLocks noGrp="1"/>
          </p:cNvSpPr>
          <p:nvPr>
            <p:ph type="body"/>
          </p:nvPr>
        </p:nvSpPr>
        <p:spPr>
          <a:xfrm>
            <a:off x="457200" y="1775160"/>
            <a:ext cx="8229240" cy="2205720"/>
          </a:xfrm>
          <a:prstGeom prst="rect">
            <a:avLst/>
          </a:prstGeom>
        </p:spPr>
        <p:txBody>
          <a:bodyPr bIns="0" lIns="0" rIns="0" tIns="0" wrap="none"/>
          <a:p>
            <a:endParaRPr/>
          </a:p>
        </p:txBody>
      </p:sp>
      <p:sp>
        <p:nvSpPr>
          <p:cNvPr id="32" name="PlaceHolder 3"/>
          <p:cNvSpPr>
            <a:spLocks noGrp="1"/>
          </p:cNvSpPr>
          <p:nvPr>
            <p:ph type="body"/>
          </p:nvPr>
        </p:nvSpPr>
        <p:spPr>
          <a:xfrm>
            <a:off x="457200" y="4190760"/>
            <a:ext cx="8229240" cy="220572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34" name="PlaceHolder 2"/>
          <p:cNvSpPr>
            <a:spLocks noGrp="1"/>
          </p:cNvSpPr>
          <p:nvPr>
            <p:ph type="body"/>
          </p:nvPr>
        </p:nvSpPr>
        <p:spPr>
          <a:xfrm>
            <a:off x="457200" y="1775160"/>
            <a:ext cx="4015440" cy="2205720"/>
          </a:xfrm>
          <a:prstGeom prst="rect">
            <a:avLst/>
          </a:prstGeom>
        </p:spPr>
        <p:txBody>
          <a:bodyPr bIns="0" lIns="0" rIns="0" tIns="0" wrap="none"/>
          <a:p>
            <a:endParaRPr/>
          </a:p>
        </p:txBody>
      </p:sp>
      <p:sp>
        <p:nvSpPr>
          <p:cNvPr id="35" name="PlaceHolder 3"/>
          <p:cNvSpPr>
            <a:spLocks noGrp="1"/>
          </p:cNvSpPr>
          <p:nvPr>
            <p:ph type="body"/>
          </p:nvPr>
        </p:nvSpPr>
        <p:spPr>
          <a:xfrm>
            <a:off x="4673520" y="1775160"/>
            <a:ext cx="4015440" cy="2205720"/>
          </a:xfrm>
          <a:prstGeom prst="rect">
            <a:avLst/>
          </a:prstGeom>
        </p:spPr>
        <p:txBody>
          <a:bodyPr bIns="0" lIns="0" rIns="0" tIns="0" wrap="none"/>
          <a:p>
            <a:endParaRPr/>
          </a:p>
        </p:txBody>
      </p:sp>
      <p:sp>
        <p:nvSpPr>
          <p:cNvPr id="36" name="PlaceHolder 4"/>
          <p:cNvSpPr>
            <a:spLocks noGrp="1"/>
          </p:cNvSpPr>
          <p:nvPr>
            <p:ph type="body"/>
          </p:nvPr>
        </p:nvSpPr>
        <p:spPr>
          <a:xfrm>
            <a:off x="4673520" y="4190760"/>
            <a:ext cx="4015440" cy="2205720"/>
          </a:xfrm>
          <a:prstGeom prst="rect">
            <a:avLst/>
          </a:prstGeom>
        </p:spPr>
        <p:txBody>
          <a:bodyPr bIns="0" lIns="0" rIns="0" tIns="0" wrap="none"/>
          <a:p>
            <a:endParaRPr/>
          </a:p>
        </p:txBody>
      </p:sp>
      <p:sp>
        <p:nvSpPr>
          <p:cNvPr id="37" name="PlaceHolder 5"/>
          <p:cNvSpPr>
            <a:spLocks noGrp="1"/>
          </p:cNvSpPr>
          <p:nvPr>
            <p:ph type="body"/>
          </p:nvPr>
        </p:nvSpPr>
        <p:spPr>
          <a:xfrm>
            <a:off x="457200" y="4190760"/>
            <a:ext cx="4015440" cy="220572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39" name="PlaceHolder 2"/>
          <p:cNvSpPr>
            <a:spLocks noGrp="1"/>
          </p:cNvSpPr>
          <p:nvPr>
            <p:ph type="body"/>
          </p:nvPr>
        </p:nvSpPr>
        <p:spPr>
          <a:xfrm>
            <a:off x="457200" y="1775160"/>
            <a:ext cx="4015440" cy="2205720"/>
          </a:xfrm>
          <a:prstGeom prst="rect">
            <a:avLst/>
          </a:prstGeom>
        </p:spPr>
        <p:txBody>
          <a:bodyPr bIns="0" lIns="0" rIns="0" tIns="0" wrap="none"/>
          <a:p>
            <a:endParaRPr/>
          </a:p>
        </p:txBody>
      </p:sp>
      <p:sp>
        <p:nvSpPr>
          <p:cNvPr id="40" name="PlaceHolder 3"/>
          <p:cNvSpPr>
            <a:spLocks noGrp="1"/>
          </p:cNvSpPr>
          <p:nvPr>
            <p:ph type="body"/>
          </p:nvPr>
        </p:nvSpPr>
        <p:spPr>
          <a:xfrm>
            <a:off x="4673520" y="1775160"/>
            <a:ext cx="4015440" cy="2205720"/>
          </a:xfrm>
          <a:prstGeom prst="rect">
            <a:avLst/>
          </a:prstGeom>
        </p:spPr>
        <p:txBody>
          <a:bodyPr bIns="0" lIns="0" rIns="0" tIns="0" wrap="none"/>
          <a:p>
            <a:endParaRPr/>
          </a:p>
        </p:txBody>
      </p:sp>
      <p:pic>
        <p:nvPicPr>
          <p:cNvPr descr="" id="41" name=""/>
          <p:cNvPicPr/>
          <p:nvPr/>
        </p:nvPicPr>
        <p:blipFill>
          <a:blip r:embed="rId2"/>
          <a:stretch>
            <a:fillRect/>
          </a:stretch>
        </p:blipFill>
        <p:spPr>
          <a:xfrm>
            <a:off x="5298840" y="4190400"/>
            <a:ext cx="2764440" cy="2205720"/>
          </a:xfrm>
          <a:prstGeom prst="rect">
            <a:avLst/>
          </a:prstGeom>
          <a:ln>
            <a:noFill/>
          </a:ln>
        </p:spPr>
      </p:pic>
      <p:pic>
        <p:nvPicPr>
          <p:cNvPr descr="" id="42" name=""/>
          <p:cNvPicPr/>
          <p:nvPr/>
        </p:nvPicPr>
        <p:blipFill>
          <a:blip r:embed="rId3"/>
          <a:stretch>
            <a:fillRect/>
          </a:stretch>
        </p:blipFill>
        <p:spPr>
          <a:xfrm>
            <a:off x="1082520" y="4190400"/>
            <a:ext cx="2764440" cy="22057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51" name="PlaceHolder 2"/>
          <p:cNvSpPr>
            <a:spLocks noGrp="1"/>
          </p:cNvSpPr>
          <p:nvPr>
            <p:ph type="subTitle"/>
          </p:nvPr>
        </p:nvSpPr>
        <p:spPr>
          <a:xfrm>
            <a:off x="457200" y="1775160"/>
            <a:ext cx="8229240" cy="4625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53" name="PlaceHolder 2"/>
          <p:cNvSpPr>
            <a:spLocks noGrp="1"/>
          </p:cNvSpPr>
          <p:nvPr>
            <p:ph type="body"/>
          </p:nvPr>
        </p:nvSpPr>
        <p:spPr>
          <a:xfrm>
            <a:off x="457200" y="1775160"/>
            <a:ext cx="8229240" cy="4625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55" name="PlaceHolder 2"/>
          <p:cNvSpPr>
            <a:spLocks noGrp="1"/>
          </p:cNvSpPr>
          <p:nvPr>
            <p:ph type="body"/>
          </p:nvPr>
        </p:nvSpPr>
        <p:spPr>
          <a:xfrm>
            <a:off x="457200" y="1775160"/>
            <a:ext cx="4015440" cy="4625280"/>
          </a:xfrm>
          <a:prstGeom prst="rect">
            <a:avLst/>
          </a:prstGeom>
        </p:spPr>
        <p:txBody>
          <a:bodyPr bIns="0" lIns="0" rIns="0" tIns="0" wrap="none"/>
          <a:p>
            <a:endParaRPr/>
          </a:p>
        </p:txBody>
      </p:sp>
      <p:sp>
        <p:nvSpPr>
          <p:cNvPr id="56" name="PlaceHolder 3"/>
          <p:cNvSpPr>
            <a:spLocks noGrp="1"/>
          </p:cNvSpPr>
          <p:nvPr>
            <p:ph type="body"/>
          </p:nvPr>
        </p:nvSpPr>
        <p:spPr>
          <a:xfrm>
            <a:off x="4673520" y="1775160"/>
            <a:ext cx="4015440" cy="4625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457200" y="155520"/>
            <a:ext cx="8229240" cy="624492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60" name="PlaceHolder 2"/>
          <p:cNvSpPr>
            <a:spLocks noGrp="1"/>
          </p:cNvSpPr>
          <p:nvPr>
            <p:ph type="body"/>
          </p:nvPr>
        </p:nvSpPr>
        <p:spPr>
          <a:xfrm>
            <a:off x="457200" y="1775160"/>
            <a:ext cx="4015440" cy="2205720"/>
          </a:xfrm>
          <a:prstGeom prst="rect">
            <a:avLst/>
          </a:prstGeom>
        </p:spPr>
        <p:txBody>
          <a:bodyPr bIns="0" lIns="0" rIns="0" tIns="0" wrap="none"/>
          <a:p>
            <a:endParaRPr/>
          </a:p>
        </p:txBody>
      </p:sp>
      <p:sp>
        <p:nvSpPr>
          <p:cNvPr id="61" name="PlaceHolder 3"/>
          <p:cNvSpPr>
            <a:spLocks noGrp="1"/>
          </p:cNvSpPr>
          <p:nvPr>
            <p:ph type="body"/>
          </p:nvPr>
        </p:nvSpPr>
        <p:spPr>
          <a:xfrm>
            <a:off x="457200" y="4190760"/>
            <a:ext cx="4015440" cy="2205720"/>
          </a:xfrm>
          <a:prstGeom prst="rect">
            <a:avLst/>
          </a:prstGeom>
        </p:spPr>
        <p:txBody>
          <a:bodyPr bIns="0" lIns="0" rIns="0" tIns="0" wrap="none"/>
          <a:p>
            <a:endParaRPr/>
          </a:p>
        </p:txBody>
      </p:sp>
      <p:sp>
        <p:nvSpPr>
          <p:cNvPr id="62" name="PlaceHolder 4"/>
          <p:cNvSpPr>
            <a:spLocks noGrp="1"/>
          </p:cNvSpPr>
          <p:nvPr>
            <p:ph type="body"/>
          </p:nvPr>
        </p:nvSpPr>
        <p:spPr>
          <a:xfrm>
            <a:off x="4673520" y="1775160"/>
            <a:ext cx="4015440" cy="4625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10" name="PlaceHolder 2"/>
          <p:cNvSpPr>
            <a:spLocks noGrp="1"/>
          </p:cNvSpPr>
          <p:nvPr>
            <p:ph type="subTitle"/>
          </p:nvPr>
        </p:nvSpPr>
        <p:spPr>
          <a:xfrm>
            <a:off x="457200" y="1775160"/>
            <a:ext cx="8229240" cy="4625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64" name="PlaceHolder 2"/>
          <p:cNvSpPr>
            <a:spLocks noGrp="1"/>
          </p:cNvSpPr>
          <p:nvPr>
            <p:ph type="body"/>
          </p:nvPr>
        </p:nvSpPr>
        <p:spPr>
          <a:xfrm>
            <a:off x="457200" y="1775160"/>
            <a:ext cx="4015440" cy="4625280"/>
          </a:xfrm>
          <a:prstGeom prst="rect">
            <a:avLst/>
          </a:prstGeom>
        </p:spPr>
        <p:txBody>
          <a:bodyPr bIns="0" lIns="0" rIns="0" tIns="0" wrap="none"/>
          <a:p>
            <a:endParaRPr/>
          </a:p>
        </p:txBody>
      </p:sp>
      <p:sp>
        <p:nvSpPr>
          <p:cNvPr id="65" name="PlaceHolder 3"/>
          <p:cNvSpPr>
            <a:spLocks noGrp="1"/>
          </p:cNvSpPr>
          <p:nvPr>
            <p:ph type="body"/>
          </p:nvPr>
        </p:nvSpPr>
        <p:spPr>
          <a:xfrm>
            <a:off x="4673520" y="1775160"/>
            <a:ext cx="4015440" cy="2205720"/>
          </a:xfrm>
          <a:prstGeom prst="rect">
            <a:avLst/>
          </a:prstGeom>
        </p:spPr>
        <p:txBody>
          <a:bodyPr bIns="0" lIns="0" rIns="0" tIns="0" wrap="none"/>
          <a:p>
            <a:endParaRPr/>
          </a:p>
        </p:txBody>
      </p:sp>
      <p:sp>
        <p:nvSpPr>
          <p:cNvPr id="66" name="PlaceHolder 4"/>
          <p:cNvSpPr>
            <a:spLocks noGrp="1"/>
          </p:cNvSpPr>
          <p:nvPr>
            <p:ph type="body"/>
          </p:nvPr>
        </p:nvSpPr>
        <p:spPr>
          <a:xfrm>
            <a:off x="4673520" y="4190760"/>
            <a:ext cx="4015440" cy="220572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68" name="PlaceHolder 2"/>
          <p:cNvSpPr>
            <a:spLocks noGrp="1"/>
          </p:cNvSpPr>
          <p:nvPr>
            <p:ph type="body"/>
          </p:nvPr>
        </p:nvSpPr>
        <p:spPr>
          <a:xfrm>
            <a:off x="457200" y="1775160"/>
            <a:ext cx="4015440" cy="2205720"/>
          </a:xfrm>
          <a:prstGeom prst="rect">
            <a:avLst/>
          </a:prstGeom>
        </p:spPr>
        <p:txBody>
          <a:bodyPr bIns="0" lIns="0" rIns="0" tIns="0" wrap="none"/>
          <a:p>
            <a:endParaRPr/>
          </a:p>
        </p:txBody>
      </p:sp>
      <p:sp>
        <p:nvSpPr>
          <p:cNvPr id="69" name="PlaceHolder 3"/>
          <p:cNvSpPr>
            <a:spLocks noGrp="1"/>
          </p:cNvSpPr>
          <p:nvPr>
            <p:ph type="body"/>
          </p:nvPr>
        </p:nvSpPr>
        <p:spPr>
          <a:xfrm>
            <a:off x="4673520" y="1775160"/>
            <a:ext cx="4015440" cy="2205720"/>
          </a:xfrm>
          <a:prstGeom prst="rect">
            <a:avLst/>
          </a:prstGeom>
        </p:spPr>
        <p:txBody>
          <a:bodyPr bIns="0" lIns="0" rIns="0" tIns="0" wrap="none"/>
          <a:p>
            <a:endParaRPr/>
          </a:p>
        </p:txBody>
      </p:sp>
      <p:sp>
        <p:nvSpPr>
          <p:cNvPr id="70" name="PlaceHolder 4"/>
          <p:cNvSpPr>
            <a:spLocks noGrp="1"/>
          </p:cNvSpPr>
          <p:nvPr>
            <p:ph type="body"/>
          </p:nvPr>
        </p:nvSpPr>
        <p:spPr>
          <a:xfrm>
            <a:off x="457200" y="4190760"/>
            <a:ext cx="8228520" cy="220572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72" name="PlaceHolder 2"/>
          <p:cNvSpPr>
            <a:spLocks noGrp="1"/>
          </p:cNvSpPr>
          <p:nvPr>
            <p:ph type="body"/>
          </p:nvPr>
        </p:nvSpPr>
        <p:spPr>
          <a:xfrm>
            <a:off x="457200" y="1775160"/>
            <a:ext cx="8229240" cy="2205720"/>
          </a:xfrm>
          <a:prstGeom prst="rect">
            <a:avLst/>
          </a:prstGeom>
        </p:spPr>
        <p:txBody>
          <a:bodyPr bIns="0" lIns="0" rIns="0" tIns="0" wrap="none"/>
          <a:p>
            <a:endParaRPr/>
          </a:p>
        </p:txBody>
      </p:sp>
      <p:sp>
        <p:nvSpPr>
          <p:cNvPr id="73" name="PlaceHolder 3"/>
          <p:cNvSpPr>
            <a:spLocks noGrp="1"/>
          </p:cNvSpPr>
          <p:nvPr>
            <p:ph type="body"/>
          </p:nvPr>
        </p:nvSpPr>
        <p:spPr>
          <a:xfrm>
            <a:off x="457200" y="4190760"/>
            <a:ext cx="8229240" cy="220572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75" name="PlaceHolder 2"/>
          <p:cNvSpPr>
            <a:spLocks noGrp="1"/>
          </p:cNvSpPr>
          <p:nvPr>
            <p:ph type="body"/>
          </p:nvPr>
        </p:nvSpPr>
        <p:spPr>
          <a:xfrm>
            <a:off x="457200" y="1775160"/>
            <a:ext cx="4015440" cy="2205720"/>
          </a:xfrm>
          <a:prstGeom prst="rect">
            <a:avLst/>
          </a:prstGeom>
        </p:spPr>
        <p:txBody>
          <a:bodyPr bIns="0" lIns="0" rIns="0" tIns="0" wrap="none"/>
          <a:p>
            <a:endParaRPr/>
          </a:p>
        </p:txBody>
      </p:sp>
      <p:sp>
        <p:nvSpPr>
          <p:cNvPr id="76" name="PlaceHolder 3"/>
          <p:cNvSpPr>
            <a:spLocks noGrp="1"/>
          </p:cNvSpPr>
          <p:nvPr>
            <p:ph type="body"/>
          </p:nvPr>
        </p:nvSpPr>
        <p:spPr>
          <a:xfrm>
            <a:off x="4673520" y="1775160"/>
            <a:ext cx="4015440" cy="2205720"/>
          </a:xfrm>
          <a:prstGeom prst="rect">
            <a:avLst/>
          </a:prstGeom>
        </p:spPr>
        <p:txBody>
          <a:bodyPr bIns="0" lIns="0" rIns="0" tIns="0" wrap="none"/>
          <a:p>
            <a:endParaRPr/>
          </a:p>
        </p:txBody>
      </p:sp>
      <p:sp>
        <p:nvSpPr>
          <p:cNvPr id="77" name="PlaceHolder 4"/>
          <p:cNvSpPr>
            <a:spLocks noGrp="1"/>
          </p:cNvSpPr>
          <p:nvPr>
            <p:ph type="body"/>
          </p:nvPr>
        </p:nvSpPr>
        <p:spPr>
          <a:xfrm>
            <a:off x="4673520" y="4190760"/>
            <a:ext cx="4015440" cy="2205720"/>
          </a:xfrm>
          <a:prstGeom prst="rect">
            <a:avLst/>
          </a:prstGeom>
        </p:spPr>
        <p:txBody>
          <a:bodyPr bIns="0" lIns="0" rIns="0" tIns="0" wrap="none"/>
          <a:p>
            <a:endParaRPr/>
          </a:p>
        </p:txBody>
      </p:sp>
      <p:sp>
        <p:nvSpPr>
          <p:cNvPr id="78" name="PlaceHolder 5"/>
          <p:cNvSpPr>
            <a:spLocks noGrp="1"/>
          </p:cNvSpPr>
          <p:nvPr>
            <p:ph type="body"/>
          </p:nvPr>
        </p:nvSpPr>
        <p:spPr>
          <a:xfrm>
            <a:off x="457200" y="4190760"/>
            <a:ext cx="4015440" cy="220572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80" name="PlaceHolder 2"/>
          <p:cNvSpPr>
            <a:spLocks noGrp="1"/>
          </p:cNvSpPr>
          <p:nvPr>
            <p:ph type="body"/>
          </p:nvPr>
        </p:nvSpPr>
        <p:spPr>
          <a:xfrm>
            <a:off x="457200" y="1775160"/>
            <a:ext cx="4015440" cy="2205720"/>
          </a:xfrm>
          <a:prstGeom prst="rect">
            <a:avLst/>
          </a:prstGeom>
        </p:spPr>
        <p:txBody>
          <a:bodyPr bIns="0" lIns="0" rIns="0" tIns="0" wrap="none"/>
          <a:p>
            <a:endParaRPr/>
          </a:p>
        </p:txBody>
      </p:sp>
      <p:sp>
        <p:nvSpPr>
          <p:cNvPr id="81" name="PlaceHolder 3"/>
          <p:cNvSpPr>
            <a:spLocks noGrp="1"/>
          </p:cNvSpPr>
          <p:nvPr>
            <p:ph type="body"/>
          </p:nvPr>
        </p:nvSpPr>
        <p:spPr>
          <a:xfrm>
            <a:off x="4673520" y="1775160"/>
            <a:ext cx="4015440" cy="2205720"/>
          </a:xfrm>
          <a:prstGeom prst="rect">
            <a:avLst/>
          </a:prstGeom>
        </p:spPr>
        <p:txBody>
          <a:bodyPr bIns="0" lIns="0" rIns="0" tIns="0" wrap="none"/>
          <a:p>
            <a:endParaRPr/>
          </a:p>
        </p:txBody>
      </p:sp>
      <p:pic>
        <p:nvPicPr>
          <p:cNvPr descr="" id="82" name=""/>
          <p:cNvPicPr/>
          <p:nvPr/>
        </p:nvPicPr>
        <p:blipFill>
          <a:blip r:embed="rId2"/>
          <a:stretch>
            <a:fillRect/>
          </a:stretch>
        </p:blipFill>
        <p:spPr>
          <a:xfrm>
            <a:off x="5298840" y="4190400"/>
            <a:ext cx="2764440" cy="2205720"/>
          </a:xfrm>
          <a:prstGeom prst="rect">
            <a:avLst/>
          </a:prstGeom>
          <a:ln>
            <a:noFill/>
          </a:ln>
        </p:spPr>
      </p:pic>
      <p:pic>
        <p:nvPicPr>
          <p:cNvPr descr="" id="83" name=""/>
          <p:cNvPicPr/>
          <p:nvPr/>
        </p:nvPicPr>
        <p:blipFill>
          <a:blip r:embed="rId3"/>
          <a:stretch>
            <a:fillRect/>
          </a:stretch>
        </p:blipFill>
        <p:spPr>
          <a:xfrm>
            <a:off x="1082520" y="4190400"/>
            <a:ext cx="2764440" cy="22057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92" name="PlaceHolder 2"/>
          <p:cNvSpPr>
            <a:spLocks noGrp="1"/>
          </p:cNvSpPr>
          <p:nvPr>
            <p:ph type="subTitle"/>
          </p:nvPr>
        </p:nvSpPr>
        <p:spPr>
          <a:xfrm>
            <a:off x="457200" y="1775160"/>
            <a:ext cx="8229240" cy="462564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94" name="PlaceHolder 2"/>
          <p:cNvSpPr>
            <a:spLocks noGrp="1"/>
          </p:cNvSpPr>
          <p:nvPr>
            <p:ph type="body"/>
          </p:nvPr>
        </p:nvSpPr>
        <p:spPr>
          <a:xfrm>
            <a:off x="457200" y="1775160"/>
            <a:ext cx="8229240" cy="462528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96" name="PlaceHolder 2"/>
          <p:cNvSpPr>
            <a:spLocks noGrp="1"/>
          </p:cNvSpPr>
          <p:nvPr>
            <p:ph type="body"/>
          </p:nvPr>
        </p:nvSpPr>
        <p:spPr>
          <a:xfrm>
            <a:off x="457200" y="1775160"/>
            <a:ext cx="4015440" cy="4625280"/>
          </a:xfrm>
          <a:prstGeom prst="rect">
            <a:avLst/>
          </a:prstGeom>
        </p:spPr>
        <p:txBody>
          <a:bodyPr bIns="0" lIns="0" rIns="0" tIns="0" wrap="none"/>
          <a:p>
            <a:endParaRPr/>
          </a:p>
        </p:txBody>
      </p:sp>
      <p:sp>
        <p:nvSpPr>
          <p:cNvPr id="97" name="PlaceHolder 3"/>
          <p:cNvSpPr>
            <a:spLocks noGrp="1"/>
          </p:cNvSpPr>
          <p:nvPr>
            <p:ph type="body"/>
          </p:nvPr>
        </p:nvSpPr>
        <p:spPr>
          <a:xfrm>
            <a:off x="4673520" y="1775160"/>
            <a:ext cx="4015440" cy="462528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12" name="PlaceHolder 2"/>
          <p:cNvSpPr>
            <a:spLocks noGrp="1"/>
          </p:cNvSpPr>
          <p:nvPr>
            <p:ph type="body"/>
          </p:nvPr>
        </p:nvSpPr>
        <p:spPr>
          <a:xfrm>
            <a:off x="457200" y="1775160"/>
            <a:ext cx="8229240" cy="462528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457200" y="155520"/>
            <a:ext cx="8229240" cy="624492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101" name="PlaceHolder 2"/>
          <p:cNvSpPr>
            <a:spLocks noGrp="1"/>
          </p:cNvSpPr>
          <p:nvPr>
            <p:ph type="body"/>
          </p:nvPr>
        </p:nvSpPr>
        <p:spPr>
          <a:xfrm>
            <a:off x="457200" y="1775160"/>
            <a:ext cx="4015440" cy="2205720"/>
          </a:xfrm>
          <a:prstGeom prst="rect">
            <a:avLst/>
          </a:prstGeom>
        </p:spPr>
        <p:txBody>
          <a:bodyPr bIns="0" lIns="0" rIns="0" tIns="0" wrap="none"/>
          <a:p>
            <a:endParaRPr/>
          </a:p>
        </p:txBody>
      </p:sp>
      <p:sp>
        <p:nvSpPr>
          <p:cNvPr id="102" name="PlaceHolder 3"/>
          <p:cNvSpPr>
            <a:spLocks noGrp="1"/>
          </p:cNvSpPr>
          <p:nvPr>
            <p:ph type="body"/>
          </p:nvPr>
        </p:nvSpPr>
        <p:spPr>
          <a:xfrm>
            <a:off x="457200" y="4190760"/>
            <a:ext cx="4015440" cy="2205720"/>
          </a:xfrm>
          <a:prstGeom prst="rect">
            <a:avLst/>
          </a:prstGeom>
        </p:spPr>
        <p:txBody>
          <a:bodyPr bIns="0" lIns="0" rIns="0" tIns="0" wrap="none"/>
          <a:p>
            <a:endParaRPr/>
          </a:p>
        </p:txBody>
      </p:sp>
      <p:sp>
        <p:nvSpPr>
          <p:cNvPr id="103" name="PlaceHolder 4"/>
          <p:cNvSpPr>
            <a:spLocks noGrp="1"/>
          </p:cNvSpPr>
          <p:nvPr>
            <p:ph type="body"/>
          </p:nvPr>
        </p:nvSpPr>
        <p:spPr>
          <a:xfrm>
            <a:off x="4673520" y="1775160"/>
            <a:ext cx="4015440" cy="462528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105" name="PlaceHolder 2"/>
          <p:cNvSpPr>
            <a:spLocks noGrp="1"/>
          </p:cNvSpPr>
          <p:nvPr>
            <p:ph type="body"/>
          </p:nvPr>
        </p:nvSpPr>
        <p:spPr>
          <a:xfrm>
            <a:off x="457200" y="1775160"/>
            <a:ext cx="4015440" cy="4625280"/>
          </a:xfrm>
          <a:prstGeom prst="rect">
            <a:avLst/>
          </a:prstGeom>
        </p:spPr>
        <p:txBody>
          <a:bodyPr bIns="0" lIns="0" rIns="0" tIns="0" wrap="none"/>
          <a:p>
            <a:endParaRPr/>
          </a:p>
        </p:txBody>
      </p:sp>
      <p:sp>
        <p:nvSpPr>
          <p:cNvPr id="106" name="PlaceHolder 3"/>
          <p:cNvSpPr>
            <a:spLocks noGrp="1"/>
          </p:cNvSpPr>
          <p:nvPr>
            <p:ph type="body"/>
          </p:nvPr>
        </p:nvSpPr>
        <p:spPr>
          <a:xfrm>
            <a:off x="4673520" y="1775160"/>
            <a:ext cx="4015440" cy="2205720"/>
          </a:xfrm>
          <a:prstGeom prst="rect">
            <a:avLst/>
          </a:prstGeom>
        </p:spPr>
        <p:txBody>
          <a:bodyPr bIns="0" lIns="0" rIns="0" tIns="0" wrap="none"/>
          <a:p>
            <a:endParaRPr/>
          </a:p>
        </p:txBody>
      </p:sp>
      <p:sp>
        <p:nvSpPr>
          <p:cNvPr id="107" name="PlaceHolder 4"/>
          <p:cNvSpPr>
            <a:spLocks noGrp="1"/>
          </p:cNvSpPr>
          <p:nvPr>
            <p:ph type="body"/>
          </p:nvPr>
        </p:nvSpPr>
        <p:spPr>
          <a:xfrm>
            <a:off x="4673520" y="4190760"/>
            <a:ext cx="4015440" cy="220572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109" name="PlaceHolder 2"/>
          <p:cNvSpPr>
            <a:spLocks noGrp="1"/>
          </p:cNvSpPr>
          <p:nvPr>
            <p:ph type="body"/>
          </p:nvPr>
        </p:nvSpPr>
        <p:spPr>
          <a:xfrm>
            <a:off x="457200" y="1775160"/>
            <a:ext cx="4015440" cy="2205720"/>
          </a:xfrm>
          <a:prstGeom prst="rect">
            <a:avLst/>
          </a:prstGeom>
        </p:spPr>
        <p:txBody>
          <a:bodyPr bIns="0" lIns="0" rIns="0" tIns="0" wrap="none"/>
          <a:p>
            <a:endParaRPr/>
          </a:p>
        </p:txBody>
      </p:sp>
      <p:sp>
        <p:nvSpPr>
          <p:cNvPr id="110" name="PlaceHolder 3"/>
          <p:cNvSpPr>
            <a:spLocks noGrp="1"/>
          </p:cNvSpPr>
          <p:nvPr>
            <p:ph type="body"/>
          </p:nvPr>
        </p:nvSpPr>
        <p:spPr>
          <a:xfrm>
            <a:off x="4673520" y="1775160"/>
            <a:ext cx="4015440" cy="2205720"/>
          </a:xfrm>
          <a:prstGeom prst="rect">
            <a:avLst/>
          </a:prstGeom>
        </p:spPr>
        <p:txBody>
          <a:bodyPr bIns="0" lIns="0" rIns="0" tIns="0" wrap="none"/>
          <a:p>
            <a:endParaRPr/>
          </a:p>
        </p:txBody>
      </p:sp>
      <p:sp>
        <p:nvSpPr>
          <p:cNvPr id="111" name="PlaceHolder 4"/>
          <p:cNvSpPr>
            <a:spLocks noGrp="1"/>
          </p:cNvSpPr>
          <p:nvPr>
            <p:ph type="body"/>
          </p:nvPr>
        </p:nvSpPr>
        <p:spPr>
          <a:xfrm>
            <a:off x="457200" y="4190760"/>
            <a:ext cx="8228520" cy="220572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113" name="PlaceHolder 2"/>
          <p:cNvSpPr>
            <a:spLocks noGrp="1"/>
          </p:cNvSpPr>
          <p:nvPr>
            <p:ph type="body"/>
          </p:nvPr>
        </p:nvSpPr>
        <p:spPr>
          <a:xfrm>
            <a:off x="457200" y="1775160"/>
            <a:ext cx="8229240" cy="2205720"/>
          </a:xfrm>
          <a:prstGeom prst="rect">
            <a:avLst/>
          </a:prstGeom>
        </p:spPr>
        <p:txBody>
          <a:bodyPr bIns="0" lIns="0" rIns="0" tIns="0" wrap="none"/>
          <a:p>
            <a:endParaRPr/>
          </a:p>
        </p:txBody>
      </p:sp>
      <p:sp>
        <p:nvSpPr>
          <p:cNvPr id="114" name="PlaceHolder 3"/>
          <p:cNvSpPr>
            <a:spLocks noGrp="1"/>
          </p:cNvSpPr>
          <p:nvPr>
            <p:ph type="body"/>
          </p:nvPr>
        </p:nvSpPr>
        <p:spPr>
          <a:xfrm>
            <a:off x="457200" y="4190760"/>
            <a:ext cx="8229240" cy="220572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116" name="PlaceHolder 2"/>
          <p:cNvSpPr>
            <a:spLocks noGrp="1"/>
          </p:cNvSpPr>
          <p:nvPr>
            <p:ph type="body"/>
          </p:nvPr>
        </p:nvSpPr>
        <p:spPr>
          <a:xfrm>
            <a:off x="457200" y="1775160"/>
            <a:ext cx="4015440" cy="2205720"/>
          </a:xfrm>
          <a:prstGeom prst="rect">
            <a:avLst/>
          </a:prstGeom>
        </p:spPr>
        <p:txBody>
          <a:bodyPr bIns="0" lIns="0" rIns="0" tIns="0" wrap="none"/>
          <a:p>
            <a:endParaRPr/>
          </a:p>
        </p:txBody>
      </p:sp>
      <p:sp>
        <p:nvSpPr>
          <p:cNvPr id="117" name="PlaceHolder 3"/>
          <p:cNvSpPr>
            <a:spLocks noGrp="1"/>
          </p:cNvSpPr>
          <p:nvPr>
            <p:ph type="body"/>
          </p:nvPr>
        </p:nvSpPr>
        <p:spPr>
          <a:xfrm>
            <a:off x="4673520" y="1775160"/>
            <a:ext cx="4015440" cy="2205720"/>
          </a:xfrm>
          <a:prstGeom prst="rect">
            <a:avLst/>
          </a:prstGeom>
        </p:spPr>
        <p:txBody>
          <a:bodyPr bIns="0" lIns="0" rIns="0" tIns="0" wrap="none"/>
          <a:p>
            <a:endParaRPr/>
          </a:p>
        </p:txBody>
      </p:sp>
      <p:sp>
        <p:nvSpPr>
          <p:cNvPr id="118" name="PlaceHolder 4"/>
          <p:cNvSpPr>
            <a:spLocks noGrp="1"/>
          </p:cNvSpPr>
          <p:nvPr>
            <p:ph type="body"/>
          </p:nvPr>
        </p:nvSpPr>
        <p:spPr>
          <a:xfrm>
            <a:off x="4673520" y="4190760"/>
            <a:ext cx="4015440" cy="2205720"/>
          </a:xfrm>
          <a:prstGeom prst="rect">
            <a:avLst/>
          </a:prstGeom>
        </p:spPr>
        <p:txBody>
          <a:bodyPr bIns="0" lIns="0" rIns="0" tIns="0" wrap="none"/>
          <a:p>
            <a:endParaRPr/>
          </a:p>
        </p:txBody>
      </p:sp>
      <p:sp>
        <p:nvSpPr>
          <p:cNvPr id="119" name="PlaceHolder 5"/>
          <p:cNvSpPr>
            <a:spLocks noGrp="1"/>
          </p:cNvSpPr>
          <p:nvPr>
            <p:ph type="body"/>
          </p:nvPr>
        </p:nvSpPr>
        <p:spPr>
          <a:xfrm>
            <a:off x="457200" y="4190760"/>
            <a:ext cx="4015440" cy="220572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121" name="PlaceHolder 2"/>
          <p:cNvSpPr>
            <a:spLocks noGrp="1"/>
          </p:cNvSpPr>
          <p:nvPr>
            <p:ph type="body"/>
          </p:nvPr>
        </p:nvSpPr>
        <p:spPr>
          <a:xfrm>
            <a:off x="457200" y="1775160"/>
            <a:ext cx="4015440" cy="2205720"/>
          </a:xfrm>
          <a:prstGeom prst="rect">
            <a:avLst/>
          </a:prstGeom>
        </p:spPr>
        <p:txBody>
          <a:bodyPr bIns="0" lIns="0" rIns="0" tIns="0" wrap="none"/>
          <a:p>
            <a:endParaRPr/>
          </a:p>
        </p:txBody>
      </p:sp>
      <p:sp>
        <p:nvSpPr>
          <p:cNvPr id="122" name="PlaceHolder 3"/>
          <p:cNvSpPr>
            <a:spLocks noGrp="1"/>
          </p:cNvSpPr>
          <p:nvPr>
            <p:ph type="body"/>
          </p:nvPr>
        </p:nvSpPr>
        <p:spPr>
          <a:xfrm>
            <a:off x="4673520" y="1775160"/>
            <a:ext cx="4015440" cy="2205720"/>
          </a:xfrm>
          <a:prstGeom prst="rect">
            <a:avLst/>
          </a:prstGeom>
        </p:spPr>
        <p:txBody>
          <a:bodyPr bIns="0" lIns="0" rIns="0" tIns="0" wrap="none"/>
          <a:p>
            <a:endParaRPr/>
          </a:p>
        </p:txBody>
      </p:sp>
      <p:pic>
        <p:nvPicPr>
          <p:cNvPr descr="" id="123" name=""/>
          <p:cNvPicPr/>
          <p:nvPr/>
        </p:nvPicPr>
        <p:blipFill>
          <a:blip r:embed="rId2"/>
          <a:stretch>
            <a:fillRect/>
          </a:stretch>
        </p:blipFill>
        <p:spPr>
          <a:xfrm>
            <a:off x="5298840" y="4190400"/>
            <a:ext cx="2764440" cy="2205720"/>
          </a:xfrm>
          <a:prstGeom prst="rect">
            <a:avLst/>
          </a:prstGeom>
          <a:ln>
            <a:noFill/>
          </a:ln>
        </p:spPr>
      </p:pic>
      <p:pic>
        <p:nvPicPr>
          <p:cNvPr descr="" id="124" name=""/>
          <p:cNvPicPr/>
          <p:nvPr/>
        </p:nvPicPr>
        <p:blipFill>
          <a:blip r:embed="rId3"/>
          <a:stretch>
            <a:fillRect/>
          </a:stretch>
        </p:blipFill>
        <p:spPr>
          <a:xfrm>
            <a:off x="1082520" y="4190400"/>
            <a:ext cx="2764440" cy="220572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14" name="PlaceHolder 2"/>
          <p:cNvSpPr>
            <a:spLocks noGrp="1"/>
          </p:cNvSpPr>
          <p:nvPr>
            <p:ph type="body"/>
          </p:nvPr>
        </p:nvSpPr>
        <p:spPr>
          <a:xfrm>
            <a:off x="457200" y="1775160"/>
            <a:ext cx="4015440" cy="4625280"/>
          </a:xfrm>
          <a:prstGeom prst="rect">
            <a:avLst/>
          </a:prstGeom>
        </p:spPr>
        <p:txBody>
          <a:bodyPr bIns="0" lIns="0" rIns="0" tIns="0" wrap="none"/>
          <a:p>
            <a:endParaRPr/>
          </a:p>
        </p:txBody>
      </p:sp>
      <p:sp>
        <p:nvSpPr>
          <p:cNvPr id="15" name="PlaceHolder 3"/>
          <p:cNvSpPr>
            <a:spLocks noGrp="1"/>
          </p:cNvSpPr>
          <p:nvPr>
            <p:ph type="body"/>
          </p:nvPr>
        </p:nvSpPr>
        <p:spPr>
          <a:xfrm>
            <a:off x="4673520" y="1775160"/>
            <a:ext cx="4015440" cy="462528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155520"/>
            <a:ext cx="8229240" cy="624492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19" name="PlaceHolder 2"/>
          <p:cNvSpPr>
            <a:spLocks noGrp="1"/>
          </p:cNvSpPr>
          <p:nvPr>
            <p:ph type="body"/>
          </p:nvPr>
        </p:nvSpPr>
        <p:spPr>
          <a:xfrm>
            <a:off x="457200" y="1775160"/>
            <a:ext cx="4015440" cy="2205720"/>
          </a:xfrm>
          <a:prstGeom prst="rect">
            <a:avLst/>
          </a:prstGeom>
        </p:spPr>
        <p:txBody>
          <a:bodyPr bIns="0" lIns="0" rIns="0" tIns="0" wrap="none"/>
          <a:p>
            <a:endParaRPr/>
          </a:p>
        </p:txBody>
      </p:sp>
      <p:sp>
        <p:nvSpPr>
          <p:cNvPr id="20" name="PlaceHolder 3"/>
          <p:cNvSpPr>
            <a:spLocks noGrp="1"/>
          </p:cNvSpPr>
          <p:nvPr>
            <p:ph type="body"/>
          </p:nvPr>
        </p:nvSpPr>
        <p:spPr>
          <a:xfrm>
            <a:off x="457200" y="4190760"/>
            <a:ext cx="4015440" cy="2205720"/>
          </a:xfrm>
          <a:prstGeom prst="rect">
            <a:avLst/>
          </a:prstGeom>
        </p:spPr>
        <p:txBody>
          <a:bodyPr bIns="0" lIns="0" rIns="0" tIns="0" wrap="none"/>
          <a:p>
            <a:endParaRPr/>
          </a:p>
        </p:txBody>
      </p:sp>
      <p:sp>
        <p:nvSpPr>
          <p:cNvPr id="21" name="PlaceHolder 4"/>
          <p:cNvSpPr>
            <a:spLocks noGrp="1"/>
          </p:cNvSpPr>
          <p:nvPr>
            <p:ph type="body"/>
          </p:nvPr>
        </p:nvSpPr>
        <p:spPr>
          <a:xfrm>
            <a:off x="4673520" y="1775160"/>
            <a:ext cx="4015440" cy="4625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23" name="PlaceHolder 2"/>
          <p:cNvSpPr>
            <a:spLocks noGrp="1"/>
          </p:cNvSpPr>
          <p:nvPr>
            <p:ph type="body"/>
          </p:nvPr>
        </p:nvSpPr>
        <p:spPr>
          <a:xfrm>
            <a:off x="457200" y="1775160"/>
            <a:ext cx="4015440" cy="4625280"/>
          </a:xfrm>
          <a:prstGeom prst="rect">
            <a:avLst/>
          </a:prstGeom>
        </p:spPr>
        <p:txBody>
          <a:bodyPr bIns="0" lIns="0" rIns="0" tIns="0" wrap="none"/>
          <a:p>
            <a:endParaRPr/>
          </a:p>
        </p:txBody>
      </p:sp>
      <p:sp>
        <p:nvSpPr>
          <p:cNvPr id="24" name="PlaceHolder 3"/>
          <p:cNvSpPr>
            <a:spLocks noGrp="1"/>
          </p:cNvSpPr>
          <p:nvPr>
            <p:ph type="body"/>
          </p:nvPr>
        </p:nvSpPr>
        <p:spPr>
          <a:xfrm>
            <a:off x="4673520" y="1775160"/>
            <a:ext cx="4015440" cy="2205720"/>
          </a:xfrm>
          <a:prstGeom prst="rect">
            <a:avLst/>
          </a:prstGeom>
        </p:spPr>
        <p:txBody>
          <a:bodyPr bIns="0" lIns="0" rIns="0" tIns="0" wrap="none"/>
          <a:p>
            <a:endParaRPr/>
          </a:p>
        </p:txBody>
      </p:sp>
      <p:sp>
        <p:nvSpPr>
          <p:cNvPr id="25" name="PlaceHolder 4"/>
          <p:cNvSpPr>
            <a:spLocks noGrp="1"/>
          </p:cNvSpPr>
          <p:nvPr>
            <p:ph type="body"/>
          </p:nvPr>
        </p:nvSpPr>
        <p:spPr>
          <a:xfrm>
            <a:off x="4673520" y="4190760"/>
            <a:ext cx="4015440" cy="220572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155520"/>
            <a:ext cx="8229240" cy="1252800"/>
          </a:xfrm>
          <a:prstGeom prst="rect">
            <a:avLst/>
          </a:prstGeom>
        </p:spPr>
        <p:txBody>
          <a:bodyPr anchor="ctr" bIns="0" lIns="0" rIns="0" tIns="0" wrap="none"/>
          <a:p>
            <a:endParaRPr/>
          </a:p>
        </p:txBody>
      </p:sp>
      <p:sp>
        <p:nvSpPr>
          <p:cNvPr id="27" name="PlaceHolder 2"/>
          <p:cNvSpPr>
            <a:spLocks noGrp="1"/>
          </p:cNvSpPr>
          <p:nvPr>
            <p:ph type="body"/>
          </p:nvPr>
        </p:nvSpPr>
        <p:spPr>
          <a:xfrm>
            <a:off x="457200" y="1775160"/>
            <a:ext cx="4015440" cy="2205720"/>
          </a:xfrm>
          <a:prstGeom prst="rect">
            <a:avLst/>
          </a:prstGeom>
        </p:spPr>
        <p:txBody>
          <a:bodyPr bIns="0" lIns="0" rIns="0" tIns="0" wrap="none"/>
          <a:p>
            <a:endParaRPr/>
          </a:p>
        </p:txBody>
      </p:sp>
      <p:sp>
        <p:nvSpPr>
          <p:cNvPr id="28" name="PlaceHolder 3"/>
          <p:cNvSpPr>
            <a:spLocks noGrp="1"/>
          </p:cNvSpPr>
          <p:nvPr>
            <p:ph type="body"/>
          </p:nvPr>
        </p:nvSpPr>
        <p:spPr>
          <a:xfrm>
            <a:off x="4673520" y="1775160"/>
            <a:ext cx="4015440" cy="2205720"/>
          </a:xfrm>
          <a:prstGeom prst="rect">
            <a:avLst/>
          </a:prstGeom>
        </p:spPr>
        <p:txBody>
          <a:bodyPr bIns="0" lIns="0" rIns="0" tIns="0" wrap="none"/>
          <a:p>
            <a:endParaRPr/>
          </a:p>
        </p:txBody>
      </p:sp>
      <p:sp>
        <p:nvSpPr>
          <p:cNvPr id="29" name="PlaceHolder 4"/>
          <p:cNvSpPr>
            <a:spLocks noGrp="1"/>
          </p:cNvSpPr>
          <p:nvPr>
            <p:ph type="body"/>
          </p:nvPr>
        </p:nvSpPr>
        <p:spPr>
          <a:xfrm>
            <a:off x="457200" y="4190760"/>
            <a:ext cx="8228520" cy="220572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0" y="1436040"/>
            <a:ext cx="9143640" cy="45360"/>
          </a:xfrm>
          <a:prstGeom prst="rect">
            <a:avLst/>
          </a:prstGeom>
          <a:solidFill>
            <a:srgbClr val="ffffff"/>
          </a:solidFill>
          <a:ln w="47880">
            <a:noFill/>
          </a:ln>
        </p:spPr>
      </p:sp>
      <p:sp>
        <p:nvSpPr>
          <p:cNvPr id="1" name="CustomShape 2"/>
          <p:cNvSpPr/>
          <p:nvPr/>
        </p:nvSpPr>
        <p:spPr>
          <a:xfrm>
            <a:off x="0" y="0"/>
            <a:ext cx="9143640" cy="1433520"/>
          </a:xfrm>
          <a:prstGeom prst="rect">
            <a:avLst/>
          </a:prstGeom>
          <a:solidFill>
            <a:srgbClr val="000000"/>
          </a:solidFill>
          <a:ln w="47880">
            <a:noFill/>
          </a:ln>
        </p:spPr>
      </p:sp>
      <p:sp>
        <p:nvSpPr>
          <p:cNvPr id="2" name="CustomShape 3"/>
          <p:cNvSpPr/>
          <p:nvPr/>
        </p:nvSpPr>
        <p:spPr>
          <a:xfrm>
            <a:off x="0" y="0"/>
            <a:ext cx="9143640" cy="5135040"/>
          </a:xfrm>
          <a:prstGeom prst="rect">
            <a:avLst/>
          </a:prstGeom>
          <a:solidFill>
            <a:srgbClr val="000000"/>
          </a:solidFill>
          <a:ln w="47880">
            <a:noFill/>
          </a:ln>
        </p:spPr>
      </p:sp>
      <p:sp>
        <p:nvSpPr>
          <p:cNvPr id="3" name="PlaceHolder 4"/>
          <p:cNvSpPr>
            <a:spLocks noGrp="1"/>
          </p:cNvSpPr>
          <p:nvPr>
            <p:ph type="title"/>
          </p:nvPr>
        </p:nvSpPr>
        <p:spPr>
          <a:xfrm>
            <a:off x="685800" y="3355920"/>
            <a:ext cx="8076960" cy="1672920"/>
          </a:xfrm>
          <a:prstGeom prst="rect">
            <a:avLst/>
          </a:prstGeom>
        </p:spPr>
        <p:txBody>
          <a:bodyPr bIns="0" rIns="45720" tIns="0"/>
          <a:p>
            <a:pPr>
              <a:lnSpc>
                <a:spcPct val="100000"/>
              </a:lnSpc>
            </a:pPr>
            <a:r>
              <a:rPr b="1" lang="en-US" sz="4700">
                <a:solidFill>
                  <a:srgbClr val="f0ad00"/>
                </a:solidFill>
                <a:latin typeface="Corbel"/>
              </a:rPr>
              <a:t>Click to edit the title text formatОбразец заголовка</a:t>
            </a:r>
            <a:endParaRPr/>
          </a:p>
        </p:txBody>
      </p:sp>
      <p:sp>
        <p:nvSpPr>
          <p:cNvPr id="4" name="PlaceHolder 5"/>
          <p:cNvSpPr>
            <a:spLocks noGrp="1"/>
          </p:cNvSpPr>
          <p:nvPr>
            <p:ph type="dt"/>
          </p:nvPr>
        </p:nvSpPr>
        <p:spPr>
          <a:xfrm>
            <a:off x="457200" y="6477120"/>
            <a:ext cx="2133360" cy="273960"/>
          </a:xfrm>
          <a:prstGeom prst="rect">
            <a:avLst/>
          </a:prstGeom>
        </p:spPr>
        <p:txBody>
          <a:bodyPr anchor="b" bIns="0" lIns="109800" rIns="45720" tIns="45000"/>
          <a:p>
            <a:pPr>
              <a:lnSpc>
                <a:spcPct val="100000"/>
              </a:lnSpc>
            </a:pPr>
            <a:r>
              <a:rPr lang="en-US" sz="1200">
                <a:solidFill>
                  <a:srgbClr val="ffffff"/>
                </a:solidFill>
                <a:latin typeface="Corbel"/>
              </a:rPr>
              <a:t>4/30/14</a:t>
            </a:r>
            <a:endParaRPr/>
          </a:p>
        </p:txBody>
      </p:sp>
      <p:sp>
        <p:nvSpPr>
          <p:cNvPr id="5" name="PlaceHolder 6"/>
          <p:cNvSpPr>
            <a:spLocks noGrp="1"/>
          </p:cNvSpPr>
          <p:nvPr>
            <p:ph type="ftr"/>
          </p:nvPr>
        </p:nvSpPr>
        <p:spPr>
          <a:xfrm>
            <a:off x="2640600" y="6477120"/>
            <a:ext cx="5507280" cy="273960"/>
          </a:xfrm>
          <a:prstGeom prst="rect">
            <a:avLst/>
          </a:prstGeom>
        </p:spPr>
        <p:txBody>
          <a:bodyPr anchor="b" bIns="0" lIns="45720" rIns="45720" tIns="45000"/>
          <a:p>
            <a:endParaRPr/>
          </a:p>
        </p:txBody>
      </p:sp>
      <p:sp>
        <p:nvSpPr>
          <p:cNvPr id="6" name="PlaceHolder 7"/>
          <p:cNvSpPr>
            <a:spLocks noGrp="1"/>
          </p:cNvSpPr>
          <p:nvPr>
            <p:ph type="sldNum"/>
          </p:nvPr>
        </p:nvSpPr>
        <p:spPr>
          <a:xfrm>
            <a:off x="8204400" y="6477120"/>
            <a:ext cx="733680" cy="273960"/>
          </a:xfrm>
          <a:prstGeom prst="rect">
            <a:avLst/>
          </a:prstGeom>
        </p:spPr>
        <p:txBody>
          <a:bodyPr anchor="b" bIns="0" lIns="90000" rIns="90000" tIns="45000"/>
          <a:p>
            <a:pPr algn="r">
              <a:lnSpc>
                <a:spcPct val="100000"/>
              </a:lnSpc>
            </a:pPr>
            <a:fld id="{A6EB118B-53B2-4157-ABF7-EB2E3EACB597}" type="slidenum">
              <a:rPr lang="en-US" sz="1200">
                <a:solidFill>
                  <a:srgbClr val="ffffff"/>
                </a:solidFill>
                <a:latin typeface="Corbel"/>
              </a:rPr>
              <a:t>&lt;number&gt;</a:t>
            </a:fld>
            <a:endParaRPr/>
          </a:p>
        </p:txBody>
      </p:sp>
      <p:sp>
        <p:nvSpPr>
          <p:cNvPr id="7" name="CustomShape 8"/>
          <p:cNvSpPr/>
          <p:nvPr/>
        </p:nvSpPr>
        <p:spPr>
          <a:xfrm>
            <a:off x="0" y="5128200"/>
            <a:ext cx="9143640" cy="45360"/>
          </a:xfrm>
          <a:prstGeom prst="rect">
            <a:avLst/>
          </a:prstGeom>
          <a:solidFill>
            <a:srgbClr val="ffffff"/>
          </a:solidFill>
          <a:ln w="47880">
            <a:noFill/>
          </a:ln>
        </p:spPr>
      </p:sp>
      <p:sp>
        <p:nvSpPr>
          <p:cNvPr id="8" name="PlaceHolder 9"/>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3" name="CustomShape 1"/>
          <p:cNvSpPr/>
          <p:nvPr/>
        </p:nvSpPr>
        <p:spPr>
          <a:xfrm>
            <a:off x="0" y="1436040"/>
            <a:ext cx="9143640" cy="45360"/>
          </a:xfrm>
          <a:prstGeom prst="rect">
            <a:avLst/>
          </a:prstGeom>
          <a:solidFill>
            <a:srgbClr val="ffffff"/>
          </a:solidFill>
          <a:ln w="47880">
            <a:noFill/>
          </a:ln>
        </p:spPr>
      </p:sp>
      <p:sp>
        <p:nvSpPr>
          <p:cNvPr id="44" name="CustomShape 2"/>
          <p:cNvSpPr/>
          <p:nvPr/>
        </p:nvSpPr>
        <p:spPr>
          <a:xfrm>
            <a:off x="0" y="0"/>
            <a:ext cx="9143640" cy="1433520"/>
          </a:xfrm>
          <a:prstGeom prst="rect">
            <a:avLst/>
          </a:prstGeom>
          <a:solidFill>
            <a:srgbClr val="000000"/>
          </a:solidFill>
          <a:ln w="47880">
            <a:noFill/>
          </a:ln>
        </p:spPr>
      </p:sp>
      <p:sp>
        <p:nvSpPr>
          <p:cNvPr id="45" name="PlaceHolder 3"/>
          <p:cNvSpPr>
            <a:spLocks noGrp="1"/>
          </p:cNvSpPr>
          <p:nvPr>
            <p:ph type="title"/>
          </p:nvPr>
        </p:nvSpPr>
        <p:spPr>
          <a:xfrm>
            <a:off x="457200" y="155520"/>
            <a:ext cx="8229240" cy="1252440"/>
          </a:xfrm>
          <a:prstGeom prst="rect">
            <a:avLst/>
          </a:prstGeom>
        </p:spPr>
        <p:txBody>
          <a:bodyPr anchor="ctr" bIns="45000" rIns="45720" tIns="45000"/>
          <a:p>
            <a:pPr>
              <a:lnSpc>
                <a:spcPct val="100000"/>
              </a:lnSpc>
            </a:pPr>
            <a:r>
              <a:rPr b="1" lang="en-US" sz="4500">
                <a:solidFill>
                  <a:srgbClr val="f0ad00"/>
                </a:solidFill>
                <a:latin typeface="Corbel"/>
              </a:rPr>
              <a:t>Click to edit the title text formatОбразец заголовка</a:t>
            </a:r>
            <a:endParaRPr/>
          </a:p>
        </p:txBody>
      </p:sp>
      <p:sp>
        <p:nvSpPr>
          <p:cNvPr id="46" name="PlaceHolder 4"/>
          <p:cNvSpPr>
            <a:spLocks noGrp="1"/>
          </p:cNvSpPr>
          <p:nvPr>
            <p:ph type="body"/>
          </p:nvPr>
        </p:nvSpPr>
        <p:spPr>
          <a:xfrm>
            <a:off x="457200" y="1775160"/>
            <a:ext cx="8229240" cy="4625280"/>
          </a:xfrm>
          <a:prstGeom prst="rect">
            <a:avLst/>
          </a:prstGeom>
        </p:spPr>
        <p:txBody>
          <a:bodyPr bIns="45000" lIns="54720" rIns="90000" tIns="91440"/>
          <a:p>
            <a:pPr>
              <a:buSzPct val="25000"/>
              <a:buFont typeface="StarSymbol"/>
              <a:buChar char=""/>
            </a:pPr>
            <a:r>
              <a:rPr lang="en-US" sz="3200">
                <a:solidFill>
                  <a:srgbClr val="000000"/>
                </a:solidFill>
                <a:latin typeface="Corbel"/>
              </a:rPr>
              <a:t>Click to edit the outline text format</a:t>
            </a:r>
            <a:endParaRPr/>
          </a:p>
          <a:p>
            <a:pPr lvl="1">
              <a:buSzPct val="25000"/>
              <a:buFont typeface="StarSymbol"/>
              <a:buChar char=""/>
            </a:pPr>
            <a:r>
              <a:rPr lang="en-US" sz="3200">
                <a:solidFill>
                  <a:srgbClr val="000000"/>
                </a:solidFill>
                <a:latin typeface="Corbel"/>
              </a:rPr>
              <a:t>Second Outline Level</a:t>
            </a:r>
            <a:endParaRPr/>
          </a:p>
          <a:p>
            <a:pPr lvl="2">
              <a:buSzPct val="25000"/>
              <a:buFont typeface="StarSymbol"/>
              <a:buChar char=""/>
            </a:pPr>
            <a:r>
              <a:rPr lang="en-US" sz="3200">
                <a:solidFill>
                  <a:srgbClr val="000000"/>
                </a:solidFill>
                <a:latin typeface="Corbel"/>
              </a:rPr>
              <a:t>Third Outline Level</a:t>
            </a:r>
            <a:endParaRPr/>
          </a:p>
          <a:p>
            <a:pPr lvl="3">
              <a:buSzPct val="25000"/>
              <a:buFont typeface="StarSymbol"/>
              <a:buChar char=""/>
            </a:pPr>
            <a:r>
              <a:rPr lang="en-US" sz="3200">
                <a:solidFill>
                  <a:srgbClr val="000000"/>
                </a:solidFill>
                <a:latin typeface="Corbel"/>
              </a:rPr>
              <a:t>Fourth Outline Level</a:t>
            </a:r>
            <a:endParaRPr/>
          </a:p>
          <a:p>
            <a:pPr lvl="4">
              <a:buSzPct val="25000"/>
              <a:buFont typeface="StarSymbol"/>
              <a:buChar char=""/>
            </a:pPr>
            <a:r>
              <a:rPr lang="en-US" sz="3200">
                <a:solidFill>
                  <a:srgbClr val="000000"/>
                </a:solidFill>
                <a:latin typeface="Corbel"/>
              </a:rPr>
              <a:t>Fifth Outline Level</a:t>
            </a:r>
            <a:endParaRPr/>
          </a:p>
          <a:p>
            <a:pPr lvl="5">
              <a:buSzPct val="25000"/>
              <a:buFont typeface="StarSymbol"/>
              <a:buChar char=""/>
            </a:pPr>
            <a:r>
              <a:rPr lang="en-US" sz="3200">
                <a:solidFill>
                  <a:srgbClr val="000000"/>
                </a:solidFill>
                <a:latin typeface="Corbel"/>
              </a:rPr>
              <a:t>Sixth Outline Level</a:t>
            </a:r>
            <a:endParaRPr/>
          </a:p>
          <a:p>
            <a:pPr>
              <a:lnSpc>
                <a:spcPct val="100000"/>
              </a:lnSpc>
              <a:buSzPct val="25000"/>
              <a:buFont charset="2" typeface="Wingdings 2"/>
              <a:buChar char=""/>
            </a:pPr>
            <a:r>
              <a:rPr lang="en-US" sz="3200">
                <a:solidFill>
                  <a:srgbClr val="000000"/>
                </a:solidFill>
                <a:latin typeface="Corbel"/>
              </a:rPr>
              <a:t>Seventh Outline LevelОбразец текста</a:t>
            </a:r>
            <a:endParaRPr/>
          </a:p>
          <a:p>
            <a:pPr lvl="1">
              <a:lnSpc>
                <a:spcPct val="100000"/>
              </a:lnSpc>
              <a:buSzPct val="25000"/>
              <a:buFont charset="2" typeface="Wingdings"/>
              <a:buChar char=""/>
            </a:pPr>
            <a:r>
              <a:rPr lang="en-US" sz="2800">
                <a:solidFill>
                  <a:srgbClr val="000000"/>
                </a:solidFill>
                <a:latin typeface="Corbel"/>
              </a:rPr>
              <a:t>Второй уровень</a:t>
            </a:r>
            <a:endParaRPr/>
          </a:p>
          <a:p>
            <a:pPr lvl="2">
              <a:lnSpc>
                <a:spcPct val="100000"/>
              </a:lnSpc>
              <a:buFont typeface="Arial"/>
              <a:buChar char="▪"/>
            </a:pPr>
            <a:r>
              <a:rPr lang="en-US" sz="2400">
                <a:solidFill>
                  <a:srgbClr val="000000"/>
                </a:solidFill>
                <a:latin typeface="Corbel"/>
              </a:rPr>
              <a:t>Третий уровень</a:t>
            </a:r>
            <a:endParaRPr/>
          </a:p>
          <a:p>
            <a:pPr lvl="3">
              <a:lnSpc>
                <a:spcPct val="100000"/>
              </a:lnSpc>
              <a:buFont typeface="Arial"/>
              <a:buChar char="▪"/>
            </a:pPr>
            <a:r>
              <a:rPr lang="en-US" sz="2000">
                <a:solidFill>
                  <a:srgbClr val="000000"/>
                </a:solidFill>
                <a:latin typeface="Corbel"/>
              </a:rPr>
              <a:t>Четвертый уровень</a:t>
            </a:r>
            <a:endParaRPr/>
          </a:p>
          <a:p>
            <a:pPr lvl="4">
              <a:lnSpc>
                <a:spcPct val="100000"/>
              </a:lnSpc>
              <a:buFont charset="2" typeface="Wingdings 3"/>
              <a:buChar char=""/>
            </a:pPr>
            <a:r>
              <a:rPr lang="en-US" sz="2000">
                <a:solidFill>
                  <a:srgbClr val="000000"/>
                </a:solidFill>
                <a:latin typeface="Corbel"/>
              </a:rPr>
              <a:t>Пятый уровень</a:t>
            </a:r>
            <a:endParaRPr/>
          </a:p>
        </p:txBody>
      </p:sp>
      <p:sp>
        <p:nvSpPr>
          <p:cNvPr id="47" name="PlaceHolder 5"/>
          <p:cNvSpPr>
            <a:spLocks noGrp="1"/>
          </p:cNvSpPr>
          <p:nvPr>
            <p:ph type="dt"/>
          </p:nvPr>
        </p:nvSpPr>
        <p:spPr>
          <a:xfrm>
            <a:off x="457200" y="6477120"/>
            <a:ext cx="2133360" cy="273960"/>
          </a:xfrm>
          <a:prstGeom prst="rect">
            <a:avLst/>
          </a:prstGeom>
        </p:spPr>
        <p:txBody>
          <a:bodyPr anchor="b" bIns="0" lIns="109800" rIns="45720" tIns="45000"/>
          <a:p>
            <a:pPr>
              <a:lnSpc>
                <a:spcPct val="100000"/>
              </a:lnSpc>
            </a:pPr>
            <a:r>
              <a:rPr lang="en-US" sz="1200">
                <a:solidFill>
                  <a:srgbClr val="454545"/>
                </a:solidFill>
                <a:latin typeface="Corbel"/>
              </a:rPr>
              <a:t>4/30/14</a:t>
            </a:r>
            <a:endParaRPr/>
          </a:p>
        </p:txBody>
      </p:sp>
      <p:sp>
        <p:nvSpPr>
          <p:cNvPr id="48" name="PlaceHolder 6"/>
          <p:cNvSpPr>
            <a:spLocks noGrp="1"/>
          </p:cNvSpPr>
          <p:nvPr>
            <p:ph type="ftr"/>
          </p:nvPr>
        </p:nvSpPr>
        <p:spPr>
          <a:xfrm>
            <a:off x="2640600" y="6477120"/>
            <a:ext cx="5507280" cy="273960"/>
          </a:xfrm>
          <a:prstGeom prst="rect">
            <a:avLst/>
          </a:prstGeom>
        </p:spPr>
        <p:txBody>
          <a:bodyPr anchor="b" bIns="0" lIns="45720" rIns="45720" tIns="45000"/>
          <a:p>
            <a:endParaRPr/>
          </a:p>
        </p:txBody>
      </p:sp>
      <p:sp>
        <p:nvSpPr>
          <p:cNvPr id="49" name="PlaceHolder 7"/>
          <p:cNvSpPr>
            <a:spLocks noGrp="1"/>
          </p:cNvSpPr>
          <p:nvPr>
            <p:ph type="sldNum"/>
          </p:nvPr>
        </p:nvSpPr>
        <p:spPr>
          <a:xfrm>
            <a:off x="8204400" y="6477120"/>
            <a:ext cx="733680" cy="273960"/>
          </a:xfrm>
          <a:prstGeom prst="rect">
            <a:avLst/>
          </a:prstGeom>
        </p:spPr>
        <p:txBody>
          <a:bodyPr anchor="b" bIns="0" lIns="90000" rIns="90000" tIns="45000"/>
          <a:p>
            <a:pPr algn="r">
              <a:lnSpc>
                <a:spcPct val="100000"/>
              </a:lnSpc>
            </a:pPr>
            <a:fld id="{73BFCAE7-0EEA-402D-A00E-EDBA64496C5B}" type="slidenum">
              <a:rPr lang="en-US" sz="1200">
                <a:solidFill>
                  <a:srgbClr val="454545"/>
                </a:solidFill>
                <a:latin typeface="Corbel"/>
              </a:rPr>
              <a:t>&lt;number&gt;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4" name="CustomShape 1"/>
          <p:cNvSpPr/>
          <p:nvPr/>
        </p:nvSpPr>
        <p:spPr>
          <a:xfrm>
            <a:off x="0" y="1436040"/>
            <a:ext cx="9143640" cy="45360"/>
          </a:xfrm>
          <a:prstGeom prst="rect">
            <a:avLst/>
          </a:prstGeom>
          <a:solidFill>
            <a:srgbClr val="ffffff"/>
          </a:solidFill>
          <a:ln w="47880">
            <a:noFill/>
          </a:ln>
        </p:spPr>
      </p:sp>
      <p:sp>
        <p:nvSpPr>
          <p:cNvPr id="85" name="CustomShape 2"/>
          <p:cNvSpPr/>
          <p:nvPr/>
        </p:nvSpPr>
        <p:spPr>
          <a:xfrm>
            <a:off x="0" y="0"/>
            <a:ext cx="9143640" cy="1433520"/>
          </a:xfrm>
          <a:prstGeom prst="rect">
            <a:avLst/>
          </a:prstGeom>
          <a:solidFill>
            <a:srgbClr val="000000"/>
          </a:solidFill>
          <a:ln w="47880">
            <a:noFill/>
          </a:ln>
        </p:spPr>
      </p:sp>
      <p:sp>
        <p:nvSpPr>
          <p:cNvPr id="86" name="PlaceHolder 3"/>
          <p:cNvSpPr>
            <a:spLocks noGrp="1"/>
          </p:cNvSpPr>
          <p:nvPr>
            <p:ph type="title"/>
          </p:nvPr>
        </p:nvSpPr>
        <p:spPr>
          <a:xfrm>
            <a:off x="457200" y="152280"/>
            <a:ext cx="8229240" cy="1250640"/>
          </a:xfrm>
          <a:prstGeom prst="rect">
            <a:avLst/>
          </a:prstGeom>
        </p:spPr>
        <p:txBody>
          <a:bodyPr anchor="ctr" bIns="45000" rIns="45720" tIns="45000"/>
          <a:p>
            <a:pPr>
              <a:lnSpc>
                <a:spcPct val="100000"/>
              </a:lnSpc>
            </a:pPr>
            <a:r>
              <a:rPr b="1" lang="en-US" sz="4500">
                <a:solidFill>
                  <a:srgbClr val="f0ad00"/>
                </a:solidFill>
                <a:latin typeface="Corbel"/>
              </a:rPr>
              <a:t>Click to edit the title text formatОбразец заголовка</a:t>
            </a:r>
            <a:endParaRPr/>
          </a:p>
        </p:txBody>
      </p:sp>
      <p:sp>
        <p:nvSpPr>
          <p:cNvPr id="87" name="PlaceHolder 4"/>
          <p:cNvSpPr>
            <a:spLocks noGrp="1"/>
          </p:cNvSpPr>
          <p:nvPr>
            <p:ph type="dt"/>
          </p:nvPr>
        </p:nvSpPr>
        <p:spPr>
          <a:xfrm>
            <a:off x="457200" y="6477120"/>
            <a:ext cx="2133360" cy="273960"/>
          </a:xfrm>
          <a:prstGeom prst="rect">
            <a:avLst/>
          </a:prstGeom>
        </p:spPr>
        <p:txBody>
          <a:bodyPr anchor="b" bIns="0" lIns="109800" rIns="45720" tIns="45000"/>
          <a:p>
            <a:pPr>
              <a:lnSpc>
                <a:spcPct val="100000"/>
              </a:lnSpc>
            </a:pPr>
            <a:r>
              <a:rPr lang="en-US" sz="1200">
                <a:solidFill>
                  <a:srgbClr val="454545"/>
                </a:solidFill>
                <a:latin typeface="Corbel"/>
              </a:rPr>
              <a:t>4/30/14</a:t>
            </a:r>
            <a:endParaRPr/>
          </a:p>
        </p:txBody>
      </p:sp>
      <p:sp>
        <p:nvSpPr>
          <p:cNvPr id="88" name="PlaceHolder 5"/>
          <p:cNvSpPr>
            <a:spLocks noGrp="1"/>
          </p:cNvSpPr>
          <p:nvPr>
            <p:ph type="ftr"/>
          </p:nvPr>
        </p:nvSpPr>
        <p:spPr>
          <a:xfrm>
            <a:off x="2640600" y="6477120"/>
            <a:ext cx="5507280" cy="273960"/>
          </a:xfrm>
          <a:prstGeom prst="rect">
            <a:avLst/>
          </a:prstGeom>
        </p:spPr>
        <p:txBody>
          <a:bodyPr anchor="b" bIns="0" lIns="45720" rIns="45720" tIns="45000"/>
          <a:p>
            <a:endParaRPr/>
          </a:p>
        </p:txBody>
      </p:sp>
      <p:sp>
        <p:nvSpPr>
          <p:cNvPr id="89" name="PlaceHolder 6"/>
          <p:cNvSpPr>
            <a:spLocks noGrp="1"/>
          </p:cNvSpPr>
          <p:nvPr>
            <p:ph type="sldNum"/>
          </p:nvPr>
        </p:nvSpPr>
        <p:spPr>
          <a:xfrm>
            <a:off x="8204400" y="6477120"/>
            <a:ext cx="733680" cy="273960"/>
          </a:xfrm>
          <a:prstGeom prst="rect">
            <a:avLst/>
          </a:prstGeom>
        </p:spPr>
        <p:txBody>
          <a:bodyPr anchor="b" bIns="0" lIns="90000" rIns="90000" tIns="45000"/>
          <a:p>
            <a:pPr algn="r">
              <a:lnSpc>
                <a:spcPct val="100000"/>
              </a:lnSpc>
            </a:pPr>
            <a:fld id="{5148C187-D8BC-42A3-9D3E-0D273DDF6CC2}" type="slidenum">
              <a:rPr lang="en-US" sz="1200">
                <a:solidFill>
                  <a:srgbClr val="454545"/>
                </a:solidFill>
                <a:latin typeface="Corbel"/>
              </a:rPr>
              <a:t>&lt;number&gt;</a:t>
            </a:fld>
            <a:endParaRPr/>
          </a:p>
        </p:txBody>
      </p:sp>
      <p:sp>
        <p:nvSpPr>
          <p:cNvPr id="90" name="PlaceHolder 7"/>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slideLayout" Target="../slideLayouts/slideLayout13.xml"/><Relationship Id="rId1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0" name="Рисунок 29"/>
          <p:cNvPicPr/>
          <p:nvPr/>
        </p:nvPicPr>
        <p:blipFill>
          <a:blip r:embed="rId1"/>
          <a:stretch>
            <a:fillRect/>
          </a:stretch>
        </p:blipFill>
        <p:spPr>
          <a:xfrm>
            <a:off x="1297080" y="2209680"/>
            <a:ext cx="1222200" cy="943920"/>
          </a:xfrm>
          <a:prstGeom prst="rect">
            <a:avLst/>
          </a:prstGeom>
          <a:ln w="9360">
            <a:noFill/>
          </a:ln>
        </p:spPr>
      </p:pic>
      <p:pic>
        <p:nvPicPr>
          <p:cNvPr descr="" id="131" name="Picture 11"/>
          <p:cNvPicPr/>
          <p:nvPr/>
        </p:nvPicPr>
        <p:blipFill>
          <a:blip r:embed="rId2"/>
          <a:stretch>
            <a:fillRect/>
          </a:stretch>
        </p:blipFill>
        <p:spPr>
          <a:xfrm>
            <a:off x="3890880" y="3445200"/>
            <a:ext cx="2322000" cy="1704240"/>
          </a:xfrm>
          <a:prstGeom prst="rect">
            <a:avLst/>
          </a:prstGeom>
          <a:ln w="9360">
            <a:noFill/>
          </a:ln>
        </p:spPr>
      </p:pic>
      <p:pic>
        <p:nvPicPr>
          <p:cNvPr descr="" id="132" name="Рисунок 24"/>
          <p:cNvPicPr/>
          <p:nvPr/>
        </p:nvPicPr>
        <p:blipFill>
          <a:blip r:embed="rId3"/>
          <a:stretch>
            <a:fillRect/>
          </a:stretch>
        </p:blipFill>
        <p:spPr>
          <a:xfrm>
            <a:off x="3164400" y="2152080"/>
            <a:ext cx="2482560" cy="1289520"/>
          </a:xfrm>
          <a:prstGeom prst="rect">
            <a:avLst/>
          </a:prstGeom>
          <a:ln w="9360">
            <a:noFill/>
          </a:ln>
        </p:spPr>
      </p:pic>
      <p:sp>
        <p:nvSpPr>
          <p:cNvPr id="133" name="TextShape 1"/>
          <p:cNvSpPr txBox="1"/>
          <p:nvPr/>
        </p:nvSpPr>
        <p:spPr>
          <a:xfrm>
            <a:off x="107640" y="0"/>
            <a:ext cx="8856720" cy="1407960"/>
          </a:xfrm>
          <a:prstGeom prst="rect">
            <a:avLst/>
          </a:prstGeom>
        </p:spPr>
        <p:txBody>
          <a:bodyPr anchor="ctr" bIns="45000" rIns="45720" tIns="45000"/>
          <a:p>
            <a:pPr algn="ctr">
              <a:lnSpc>
                <a:spcPct val="100000"/>
              </a:lnSpc>
            </a:pPr>
            <a:r>
              <a:rPr b="1" lang="en-US" sz="4500">
                <a:solidFill>
                  <a:srgbClr val="f0ad00"/>
                </a:solidFill>
                <a:latin typeface="Corbel"/>
              </a:rPr>
              <a:t>SCADA- system of cleaning  of garbage containers  </a:t>
            </a:r>
            <a:endParaRPr/>
          </a:p>
        </p:txBody>
      </p:sp>
      <p:pic>
        <p:nvPicPr>
          <p:cNvPr descr="" id="134" name="Picture 7"/>
          <p:cNvPicPr/>
          <p:nvPr/>
        </p:nvPicPr>
        <p:blipFill>
          <a:blip r:embed="rId4"/>
          <a:stretch>
            <a:fillRect/>
          </a:stretch>
        </p:blipFill>
        <p:spPr>
          <a:xfrm>
            <a:off x="6566040" y="3789000"/>
            <a:ext cx="1800000" cy="2142720"/>
          </a:xfrm>
          <a:prstGeom prst="rect">
            <a:avLst/>
          </a:prstGeom>
          <a:ln w="9360">
            <a:noFill/>
          </a:ln>
        </p:spPr>
      </p:pic>
      <p:pic>
        <p:nvPicPr>
          <p:cNvPr descr="" id="135" name="Picture 10"/>
          <p:cNvPicPr/>
          <p:nvPr/>
        </p:nvPicPr>
        <p:blipFill>
          <a:blip r:embed="rId5"/>
          <a:stretch>
            <a:fillRect/>
          </a:stretch>
        </p:blipFill>
        <p:spPr>
          <a:xfrm>
            <a:off x="3484800" y="4821840"/>
            <a:ext cx="2376000" cy="920160"/>
          </a:xfrm>
          <a:prstGeom prst="rect">
            <a:avLst/>
          </a:prstGeom>
          <a:ln w="9360">
            <a:noFill/>
          </a:ln>
        </p:spPr>
      </p:pic>
      <p:sp>
        <p:nvSpPr>
          <p:cNvPr id="136" name="Line 2"/>
          <p:cNvSpPr/>
          <p:nvPr/>
        </p:nvSpPr>
        <p:spPr>
          <a:xfrm>
            <a:off x="2627640" y="5373000"/>
            <a:ext cx="881640" cy="0"/>
          </a:xfrm>
          <a:prstGeom prst="line">
            <a:avLst/>
          </a:prstGeom>
          <a:ln w="28440">
            <a:solidFill>
              <a:srgbClr val="eaa900"/>
            </a:solidFill>
            <a:round/>
          </a:ln>
        </p:spPr>
      </p:sp>
      <p:sp>
        <p:nvSpPr>
          <p:cNvPr id="137" name="Line 3"/>
          <p:cNvSpPr/>
          <p:nvPr/>
        </p:nvSpPr>
        <p:spPr>
          <a:xfrm>
            <a:off x="4672800" y="4581000"/>
            <a:ext cx="0" cy="240840"/>
          </a:xfrm>
          <a:prstGeom prst="line">
            <a:avLst/>
          </a:prstGeom>
          <a:ln w="38160">
            <a:solidFill>
              <a:srgbClr val="eaa900"/>
            </a:solidFill>
            <a:round/>
          </a:ln>
        </p:spPr>
      </p:sp>
      <p:sp>
        <p:nvSpPr>
          <p:cNvPr id="138" name="Line 4"/>
          <p:cNvSpPr/>
          <p:nvPr/>
        </p:nvSpPr>
        <p:spPr>
          <a:xfrm>
            <a:off x="5860800" y="5373000"/>
            <a:ext cx="1139040" cy="0"/>
          </a:xfrm>
          <a:prstGeom prst="line">
            <a:avLst/>
          </a:prstGeom>
          <a:ln w="28440">
            <a:solidFill>
              <a:srgbClr val="eaa900"/>
            </a:solidFill>
            <a:round/>
          </a:ln>
        </p:spPr>
      </p:sp>
      <p:sp>
        <p:nvSpPr>
          <p:cNvPr id="139" name="CustomShape 5"/>
          <p:cNvSpPr/>
          <p:nvPr/>
        </p:nvSpPr>
        <p:spPr>
          <a:xfrm>
            <a:off x="7524360" y="1556640"/>
            <a:ext cx="1007640" cy="364680"/>
          </a:xfrm>
          <a:prstGeom prst="rect">
            <a:avLst/>
          </a:prstGeom>
          <a:noFill/>
          <a:ln>
            <a:noFill/>
          </a:ln>
        </p:spPr>
        <p:txBody>
          <a:bodyPr bIns="45000" lIns="90000" rIns="90000" tIns="45000"/>
          <a:p>
            <a:pPr>
              <a:lnSpc>
                <a:spcPct val="100000"/>
              </a:lnSpc>
            </a:pPr>
            <a:r>
              <a:rPr lang="en-US">
                <a:solidFill>
                  <a:srgbClr val="ffffff"/>
                </a:solidFill>
                <a:latin typeface="Corbel"/>
              </a:rPr>
              <a:t>GPS</a:t>
            </a:r>
            <a:endParaRPr/>
          </a:p>
        </p:txBody>
      </p:sp>
      <p:sp>
        <p:nvSpPr>
          <p:cNvPr id="140" name="CustomShape 6"/>
          <p:cNvSpPr/>
          <p:nvPr/>
        </p:nvSpPr>
        <p:spPr>
          <a:xfrm>
            <a:off x="6804360" y="3416040"/>
            <a:ext cx="2289600" cy="364680"/>
          </a:xfrm>
          <a:prstGeom prst="rect">
            <a:avLst/>
          </a:prstGeom>
          <a:noFill/>
          <a:ln>
            <a:noFill/>
          </a:ln>
        </p:spPr>
        <p:txBody>
          <a:bodyPr bIns="45000" lIns="90000" rIns="90000" tIns="45000"/>
          <a:p>
            <a:pPr>
              <a:lnSpc>
                <a:spcPct val="100000"/>
              </a:lnSpc>
            </a:pPr>
            <a:r>
              <a:rPr lang="en-US">
                <a:solidFill>
                  <a:srgbClr val="ffffff"/>
                </a:solidFill>
                <a:latin typeface="Corbel"/>
              </a:rPr>
              <a:t> </a:t>
            </a:r>
            <a:r>
              <a:rPr lang="en-US">
                <a:solidFill>
                  <a:srgbClr val="ffffff"/>
                </a:solidFill>
                <a:latin typeface="Corbel"/>
              </a:rPr>
              <a:t>WEB-Portal-Server</a:t>
            </a:r>
            <a:endParaRPr/>
          </a:p>
        </p:txBody>
      </p:sp>
      <p:sp>
        <p:nvSpPr>
          <p:cNvPr id="141" name="CustomShape 7"/>
          <p:cNvSpPr/>
          <p:nvPr/>
        </p:nvSpPr>
        <p:spPr>
          <a:xfrm>
            <a:off x="4005720" y="5188680"/>
            <a:ext cx="1295640" cy="364680"/>
          </a:xfrm>
          <a:prstGeom prst="rect">
            <a:avLst/>
          </a:prstGeom>
          <a:noFill/>
          <a:ln>
            <a:noFill/>
          </a:ln>
        </p:spPr>
        <p:txBody>
          <a:bodyPr bIns="45000" lIns="90000" rIns="90000" tIns="45000"/>
          <a:p>
            <a:pPr algn="ctr">
              <a:lnSpc>
                <a:spcPct val="100000"/>
              </a:lnSpc>
            </a:pPr>
            <a:r>
              <a:rPr lang="en-US">
                <a:solidFill>
                  <a:srgbClr val="ffffff"/>
                </a:solidFill>
                <a:latin typeface="Corbel"/>
              </a:rPr>
              <a:t>Internet</a:t>
            </a:r>
            <a:endParaRPr/>
          </a:p>
        </p:txBody>
      </p:sp>
      <p:sp>
        <p:nvSpPr>
          <p:cNvPr id="142" name="CustomShape 8"/>
          <p:cNvSpPr/>
          <p:nvPr/>
        </p:nvSpPr>
        <p:spPr>
          <a:xfrm>
            <a:off x="4500000" y="4069080"/>
            <a:ext cx="1223640" cy="364680"/>
          </a:xfrm>
          <a:prstGeom prst="rect">
            <a:avLst/>
          </a:prstGeom>
          <a:noFill/>
          <a:ln>
            <a:noFill/>
          </a:ln>
        </p:spPr>
        <p:txBody>
          <a:bodyPr bIns="45000" lIns="90000" rIns="90000" tIns="45000"/>
          <a:p>
            <a:pPr>
              <a:lnSpc>
                <a:spcPct val="100000"/>
              </a:lnSpc>
            </a:pPr>
            <a:r>
              <a:rPr lang="en-US">
                <a:solidFill>
                  <a:srgbClr val="ffffff"/>
                </a:solidFill>
                <a:latin typeface="Corbel"/>
              </a:rPr>
              <a:t>3G Mobile</a:t>
            </a:r>
            <a:endParaRPr/>
          </a:p>
        </p:txBody>
      </p:sp>
      <p:pic>
        <p:nvPicPr>
          <p:cNvPr descr="" id="143" name="Picture 8"/>
          <p:cNvPicPr/>
          <p:nvPr/>
        </p:nvPicPr>
        <p:blipFill>
          <a:blip r:embed="rId6"/>
          <a:stretch>
            <a:fillRect/>
          </a:stretch>
        </p:blipFill>
        <p:spPr>
          <a:xfrm>
            <a:off x="4406040" y="1991160"/>
            <a:ext cx="533880" cy="644760"/>
          </a:xfrm>
          <a:prstGeom prst="rect">
            <a:avLst/>
          </a:prstGeom>
          <a:ln w="9360">
            <a:noFill/>
          </a:ln>
        </p:spPr>
      </p:pic>
      <p:pic>
        <p:nvPicPr>
          <p:cNvPr descr="" id="144" name="Рисунок 28"/>
          <p:cNvPicPr/>
          <p:nvPr/>
        </p:nvPicPr>
        <p:blipFill>
          <a:blip r:embed="rId7"/>
          <a:stretch>
            <a:fillRect/>
          </a:stretch>
        </p:blipFill>
        <p:spPr>
          <a:xfrm>
            <a:off x="870840" y="4358520"/>
            <a:ext cx="1830600" cy="1659600"/>
          </a:xfrm>
          <a:prstGeom prst="rect">
            <a:avLst/>
          </a:prstGeom>
          <a:ln w="63360">
            <a:solidFill>
              <a:srgbClr val="333333"/>
            </a:solidFill>
            <a:round/>
          </a:ln>
        </p:spPr>
      </p:pic>
      <p:pic>
        <p:nvPicPr>
          <p:cNvPr descr="" id="145" name="Рисунок 35"/>
          <p:cNvPicPr/>
          <p:nvPr/>
        </p:nvPicPr>
        <p:blipFill>
          <a:blip r:embed="rId8"/>
          <a:stretch>
            <a:fillRect/>
          </a:stretch>
        </p:blipFill>
        <p:spPr>
          <a:xfrm rot="17047200">
            <a:off x="3431160" y="2060280"/>
            <a:ext cx="591840" cy="424440"/>
          </a:xfrm>
          <a:prstGeom prst="rect">
            <a:avLst/>
          </a:prstGeom>
          <a:ln>
            <a:noFill/>
          </a:ln>
        </p:spPr>
      </p:pic>
      <p:sp>
        <p:nvSpPr>
          <p:cNvPr id="146" name="CustomShape 9"/>
          <p:cNvSpPr/>
          <p:nvPr/>
        </p:nvSpPr>
        <p:spPr>
          <a:xfrm>
            <a:off x="2702160" y="1594080"/>
            <a:ext cx="3158640" cy="364680"/>
          </a:xfrm>
          <a:prstGeom prst="rect">
            <a:avLst/>
          </a:prstGeom>
          <a:noFill/>
          <a:ln>
            <a:noFill/>
          </a:ln>
        </p:spPr>
        <p:txBody>
          <a:bodyPr bIns="45000" lIns="90000" rIns="90000" tIns="45000"/>
          <a:p>
            <a:pPr>
              <a:lnSpc>
                <a:spcPct val="100000"/>
              </a:lnSpc>
            </a:pPr>
            <a:r>
              <a:rPr lang="en-US">
                <a:solidFill>
                  <a:srgbClr val="ffffff"/>
                </a:solidFill>
                <a:latin typeface="Corbel"/>
              </a:rPr>
              <a:t>          </a:t>
            </a:r>
            <a:r>
              <a:rPr lang="en-US">
                <a:solidFill>
                  <a:srgbClr val="ffffff"/>
                </a:solidFill>
                <a:latin typeface="Corbel"/>
              </a:rPr>
              <a:t>RFID-Sensor - Bluetooth </a:t>
            </a:r>
            <a:endParaRPr/>
          </a:p>
        </p:txBody>
      </p:sp>
      <p:sp>
        <p:nvSpPr>
          <p:cNvPr id="147" name="CustomShape 10"/>
          <p:cNvSpPr/>
          <p:nvPr/>
        </p:nvSpPr>
        <p:spPr>
          <a:xfrm>
            <a:off x="5277240" y="4970520"/>
            <a:ext cx="1886760" cy="364680"/>
          </a:xfrm>
          <a:prstGeom prst="rect">
            <a:avLst/>
          </a:prstGeom>
          <a:noFill/>
          <a:ln>
            <a:noFill/>
          </a:ln>
        </p:spPr>
        <p:txBody>
          <a:bodyPr bIns="45000" lIns="90000" rIns="90000" tIns="45000"/>
          <a:p>
            <a:pPr>
              <a:lnSpc>
                <a:spcPct val="100000"/>
              </a:lnSpc>
            </a:pPr>
            <a:r>
              <a:rPr lang="en-US">
                <a:solidFill>
                  <a:srgbClr val="ffffff"/>
                </a:solidFill>
                <a:latin typeface="Corbel"/>
              </a:rPr>
              <a:t>    </a:t>
            </a:r>
            <a:r>
              <a:rPr lang="en-US">
                <a:solidFill>
                  <a:srgbClr val="ffffff"/>
                </a:solidFill>
                <a:latin typeface="Corbel"/>
              </a:rPr>
              <a:t>Cloud services</a:t>
            </a:r>
            <a:endParaRPr/>
          </a:p>
        </p:txBody>
      </p:sp>
      <p:sp>
        <p:nvSpPr>
          <p:cNvPr id="148" name="Line 11"/>
          <p:cNvSpPr/>
          <p:nvPr/>
        </p:nvSpPr>
        <p:spPr>
          <a:xfrm flipV="1">
            <a:off x="3858120" y="2076840"/>
            <a:ext cx="668520" cy="58320"/>
          </a:xfrm>
          <a:prstGeom prst="line">
            <a:avLst/>
          </a:prstGeom>
          <a:ln cap="rnd" w="28440">
            <a:solidFill>
              <a:srgbClr val="eaa900"/>
            </a:solidFill>
            <a:custDash>
              <a:ds d="316000" sp="237000"/>
            </a:custDash>
            <a:round/>
          </a:ln>
        </p:spPr>
      </p:sp>
      <p:sp>
        <p:nvSpPr>
          <p:cNvPr id="149" name="Line 12"/>
          <p:cNvSpPr/>
          <p:nvPr/>
        </p:nvSpPr>
        <p:spPr>
          <a:xfrm flipV="1">
            <a:off x="4067640" y="2435760"/>
            <a:ext cx="118440" cy="416880"/>
          </a:xfrm>
          <a:prstGeom prst="line">
            <a:avLst/>
          </a:prstGeom>
          <a:ln cap="rnd" w="28440">
            <a:solidFill>
              <a:srgbClr val="eaa900"/>
            </a:solidFill>
            <a:custDash>
              <a:ds d="237000" sp="79000"/>
            </a:custDash>
            <a:round/>
          </a:ln>
        </p:spPr>
      </p:sp>
      <p:sp>
        <p:nvSpPr>
          <p:cNvPr id="150" name="Line 13"/>
          <p:cNvSpPr/>
          <p:nvPr/>
        </p:nvSpPr>
        <p:spPr>
          <a:xfrm>
            <a:off x="4672800" y="2531520"/>
            <a:ext cx="187200" cy="1253880"/>
          </a:xfrm>
          <a:prstGeom prst="line">
            <a:avLst/>
          </a:prstGeom>
          <a:ln cap="rnd" w="28440">
            <a:solidFill>
              <a:srgbClr val="eaa900"/>
            </a:solidFill>
            <a:custDash>
              <a:ds d="316000" sp="237000"/>
            </a:custDash>
            <a:round/>
          </a:ln>
        </p:spPr>
      </p:sp>
      <p:sp>
        <p:nvSpPr>
          <p:cNvPr id="151" name="Line 14"/>
          <p:cNvSpPr/>
          <p:nvPr/>
        </p:nvSpPr>
        <p:spPr>
          <a:xfrm flipV="1">
            <a:off x="4860000" y="1844640"/>
            <a:ext cx="1728000" cy="261360"/>
          </a:xfrm>
          <a:prstGeom prst="line">
            <a:avLst/>
          </a:prstGeom>
          <a:ln cap="rnd" w="28440">
            <a:solidFill>
              <a:srgbClr val="eaa900"/>
            </a:solidFill>
            <a:custDash>
              <a:ds d="316000" sp="237000"/>
            </a:custDash>
            <a:round/>
          </a:ln>
        </p:spPr>
      </p:sp>
      <p:pic>
        <p:nvPicPr>
          <p:cNvPr descr="" id="152" name="Рисунок 31"/>
          <p:cNvPicPr/>
          <p:nvPr/>
        </p:nvPicPr>
        <p:blipFill>
          <a:blip r:embed="rId9"/>
          <a:stretch>
            <a:fillRect/>
          </a:stretch>
        </p:blipFill>
        <p:spPr>
          <a:xfrm>
            <a:off x="6258240" y="1568880"/>
            <a:ext cx="1207800" cy="760680"/>
          </a:xfrm>
          <a:prstGeom prst="rect">
            <a:avLst/>
          </a:prstGeom>
          <a:ln w="9360">
            <a:noFill/>
          </a:ln>
        </p:spPr>
      </p:pic>
      <p:pic>
        <p:nvPicPr>
          <p:cNvPr descr="" id="153" name="Picture 2"/>
          <p:cNvPicPr/>
          <p:nvPr/>
        </p:nvPicPr>
        <p:blipFill>
          <a:blip r:embed="rId10"/>
          <a:stretch>
            <a:fillRect/>
          </a:stretch>
        </p:blipFill>
        <p:spPr>
          <a:xfrm>
            <a:off x="2153160" y="3474000"/>
            <a:ext cx="1331280" cy="865080"/>
          </a:xfrm>
          <a:prstGeom prst="rect">
            <a:avLst/>
          </a:prstGeom>
          <a:ln>
            <a:noFill/>
          </a:ln>
        </p:spPr>
      </p:pic>
      <p:sp>
        <p:nvSpPr>
          <p:cNvPr id="154" name="CustomShape 15"/>
          <p:cNvSpPr/>
          <p:nvPr/>
        </p:nvSpPr>
        <p:spPr>
          <a:xfrm>
            <a:off x="539640" y="3422880"/>
            <a:ext cx="2162160" cy="364680"/>
          </a:xfrm>
          <a:prstGeom prst="rect">
            <a:avLst/>
          </a:prstGeom>
          <a:noFill/>
          <a:ln>
            <a:noFill/>
          </a:ln>
        </p:spPr>
        <p:txBody>
          <a:bodyPr bIns="45000" lIns="90000" rIns="90000" tIns="45000"/>
          <a:p>
            <a:pPr>
              <a:lnSpc>
                <a:spcPct val="100000"/>
              </a:lnSpc>
            </a:pPr>
            <a:r>
              <a:rPr lang="en-US">
                <a:solidFill>
                  <a:srgbClr val="ffffff"/>
                </a:solidFill>
                <a:latin typeface="Corbel"/>
              </a:rPr>
              <a:t>Mobile Administration</a:t>
            </a:r>
            <a:endParaRPr/>
          </a:p>
        </p:txBody>
      </p:sp>
      <p:sp>
        <p:nvSpPr>
          <p:cNvPr id="155" name="Line 16"/>
          <p:cNvSpPr/>
          <p:nvPr/>
        </p:nvSpPr>
        <p:spPr>
          <a:xfrm>
            <a:off x="2939760" y="4168080"/>
            <a:ext cx="1246320" cy="190440"/>
          </a:xfrm>
          <a:prstGeom prst="line">
            <a:avLst/>
          </a:prstGeom>
          <a:ln cap="rnd" w="28440">
            <a:solidFill>
              <a:srgbClr val="eaa900"/>
            </a:solidFill>
            <a:custDash>
              <a:ds d="316000" sp="237000"/>
            </a:custDash>
            <a:round/>
          </a:ln>
        </p:spPr>
      </p:sp>
      <p:sp>
        <p:nvSpPr>
          <p:cNvPr id="156" name="CustomShape 17"/>
          <p:cNvSpPr/>
          <p:nvPr/>
        </p:nvSpPr>
        <p:spPr>
          <a:xfrm>
            <a:off x="2441160" y="5734800"/>
            <a:ext cx="1656000" cy="364680"/>
          </a:xfrm>
          <a:prstGeom prst="rect">
            <a:avLst/>
          </a:prstGeom>
          <a:noFill/>
          <a:ln>
            <a:noFill/>
          </a:ln>
        </p:spPr>
        <p:txBody>
          <a:bodyPr bIns="45000" lIns="90000" rIns="90000" tIns="45000"/>
          <a:p>
            <a:pPr>
              <a:lnSpc>
                <a:spcPct val="100000"/>
              </a:lnSpc>
            </a:pPr>
            <a:r>
              <a:rPr lang="en-US">
                <a:solidFill>
                  <a:srgbClr val="ffffff"/>
                </a:solidFill>
                <a:latin typeface="Corbel"/>
              </a:rPr>
              <a:t>Dispatcher</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TextShape 1"/>
          <p:cNvSpPr txBox="1"/>
          <p:nvPr/>
        </p:nvSpPr>
        <p:spPr>
          <a:xfrm>
            <a:off x="457200" y="155520"/>
            <a:ext cx="8229240" cy="1252440"/>
          </a:xfrm>
          <a:prstGeom prst="rect">
            <a:avLst/>
          </a:prstGeom>
        </p:spPr>
        <p:txBody>
          <a:bodyPr anchor="ctr" bIns="45000" rIns="45720" tIns="45000"/>
          <a:p>
            <a:pPr algn="ctr">
              <a:lnSpc>
                <a:spcPct val="100000"/>
              </a:lnSpc>
            </a:pPr>
            <a:r>
              <a:rPr b="1" lang="en-US" sz="4500">
                <a:solidFill>
                  <a:srgbClr val="f0ad00"/>
                </a:solidFill>
                <a:latin typeface="Corbel"/>
              </a:rPr>
              <a:t>END</a:t>
            </a:r>
            <a:endParaRPr/>
          </a:p>
        </p:txBody>
      </p:sp>
      <p:sp>
        <p:nvSpPr>
          <p:cNvPr id="182" name="TextShape 2"/>
          <p:cNvSpPr txBox="1"/>
          <p:nvPr/>
        </p:nvSpPr>
        <p:spPr>
          <a:xfrm>
            <a:off x="457200" y="1775160"/>
            <a:ext cx="8229240" cy="4625280"/>
          </a:xfrm>
          <a:prstGeom prst="rect">
            <a:avLst/>
          </a:prstGeom>
        </p:spPr>
        <p:txBody>
          <a:bodyPr bIns="45000" lIns="54720" rIns="90000" tIns="91440"/>
          <a:p>
            <a:pPr algn="ctr">
              <a:lnSpc>
                <a:spcPct val="100000"/>
              </a:lnSpc>
              <a:buSzPct val="25000"/>
              <a:buFont charset="2" typeface="Wingdings 2"/>
              <a:buChar char=""/>
            </a:pPr>
            <a:r>
              <a:rPr b="1" lang="en-US" sz="4400">
                <a:solidFill>
                  <a:srgbClr val="002060"/>
                </a:solidFill>
                <a:latin typeface="Corbel"/>
              </a:rPr>
              <a:t>Thank your for your attention!</a:t>
            </a:r>
            <a:endParaRPr/>
          </a:p>
          <a:p>
            <a:pPr algn="ctr">
              <a:lnSpc>
                <a:spcPct val="100000"/>
              </a:lnSpc>
            </a:pPr>
            <a:endParaRPr/>
          </a:p>
          <a:p>
            <a:pPr algn="ctr">
              <a:lnSpc>
                <a:spcPct val="100000"/>
              </a:lnSpc>
            </a:pPr>
            <a:endParaRPr/>
          </a:p>
          <a:p>
            <a:pPr algn="ctr">
              <a:lnSpc>
                <a:spcPct val="100000"/>
              </a:lnSpc>
              <a:buSzPct val="25000"/>
              <a:buFont charset="2" typeface="Wingdings 2"/>
              <a:buChar char=""/>
            </a:pPr>
            <a:r>
              <a:rPr b="1" lang="en-US" sz="4400">
                <a:solidFill>
                  <a:srgbClr val="002060"/>
                </a:solidFill>
                <a:latin typeface="Corbel"/>
              </a:rPr>
              <a:t>Any questions?</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7" name="TextShape 1"/>
          <p:cNvSpPr txBox="1"/>
          <p:nvPr/>
        </p:nvSpPr>
        <p:spPr>
          <a:xfrm>
            <a:off x="-108360" y="-171360"/>
            <a:ext cx="9288720" cy="1579320"/>
          </a:xfrm>
          <a:prstGeom prst="rect">
            <a:avLst/>
          </a:prstGeom>
        </p:spPr>
        <p:txBody>
          <a:bodyPr anchor="ctr" bIns="45000" rIns="45720" tIns="45000"/>
          <a:p>
            <a:pPr algn="ctr">
              <a:lnSpc>
                <a:spcPct val="100000"/>
              </a:lnSpc>
            </a:pPr>
            <a:r>
              <a:rPr b="1" lang="en-US" sz="4500">
                <a:solidFill>
                  <a:srgbClr val="f0ad00"/>
                </a:solidFill>
                <a:latin typeface="Corbel"/>
              </a:rPr>
              <a:t>SCADA- system of cleaning  of garbage containers</a:t>
            </a:r>
            <a:endParaRPr/>
          </a:p>
        </p:txBody>
      </p:sp>
      <p:sp>
        <p:nvSpPr>
          <p:cNvPr id="158" name="CustomShape 2"/>
          <p:cNvSpPr/>
          <p:nvPr/>
        </p:nvSpPr>
        <p:spPr>
          <a:xfrm>
            <a:off x="0" y="0"/>
            <a:ext cx="9143640" cy="360"/>
          </a:xfrm>
          <a:prstGeom prst="rect">
            <a:avLst/>
          </a:prstGeom>
          <a:noFill/>
          <a:ln>
            <a:noFill/>
          </a:ln>
        </p:spPr>
      </p:sp>
      <p:sp>
        <p:nvSpPr>
          <p:cNvPr id="159" name="CustomShape 3"/>
          <p:cNvSpPr/>
          <p:nvPr/>
        </p:nvSpPr>
        <p:spPr>
          <a:xfrm>
            <a:off x="4049280" y="1700640"/>
            <a:ext cx="2041920" cy="577800"/>
          </a:xfrm>
          <a:prstGeom prst="rect">
            <a:avLst/>
          </a:prstGeom>
          <a:noFill/>
          <a:ln>
            <a:noFill/>
          </a:ln>
        </p:spPr>
        <p:txBody>
          <a:bodyPr bIns="45000" lIns="90000" rIns="90000" tIns="45000" wrap="none"/>
          <a:p>
            <a:pPr>
              <a:lnSpc>
                <a:spcPct val="100000"/>
              </a:lnSpc>
            </a:pPr>
            <a:r>
              <a:rPr b="1" lang="en-US" sz="3200">
                <a:solidFill>
                  <a:srgbClr val="ffffff"/>
                </a:solidFill>
                <a:latin typeface="Corbel"/>
              </a:rPr>
              <a:t>Mobile Interface 1 </a:t>
            </a:r>
            <a:endParaRPr/>
          </a:p>
        </p:txBody>
      </p:sp>
      <p:pic>
        <p:nvPicPr>
          <p:cNvPr descr="" id="160" name=""/>
          <p:cNvPicPr/>
          <p:nvPr/>
        </p:nvPicPr>
        <p:blipFill>
          <a:blip r:embed="rId1"/>
          <a:stretch>
            <a:fillRect/>
          </a:stretch>
        </p:blipFill>
        <p:spPr>
          <a:xfrm>
            <a:off x="1612800" y="2705040"/>
            <a:ext cx="6235560" cy="2540160"/>
          </a:xfrm>
          <a:prstGeom prst="rect">
            <a:avLst/>
          </a:prstGeom>
          <a:ln>
            <a:solidFill>
              <a:srgbClr val="3465af"/>
            </a:solidFill>
          </a:ln>
        </p:spPr>
      </p:pic>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1" name="Picture 2"/>
          <p:cNvPicPr/>
          <p:nvPr/>
        </p:nvPicPr>
        <p:blipFill>
          <a:blip r:embed="rId1"/>
          <a:stretch>
            <a:fillRect/>
          </a:stretch>
        </p:blipFill>
        <p:spPr>
          <a:xfrm>
            <a:off x="0" y="1401840"/>
            <a:ext cx="9143640" cy="5441760"/>
          </a:xfrm>
          <a:prstGeom prst="rect">
            <a:avLst/>
          </a:prstGeom>
          <a:ln>
            <a:noFill/>
          </a:ln>
        </p:spPr>
      </p:pic>
      <p:sp>
        <p:nvSpPr>
          <p:cNvPr id="162" name="TextShape 1"/>
          <p:cNvSpPr txBox="1"/>
          <p:nvPr/>
        </p:nvSpPr>
        <p:spPr>
          <a:xfrm>
            <a:off x="474840" y="0"/>
            <a:ext cx="8229240" cy="1252440"/>
          </a:xfrm>
          <a:prstGeom prst="rect">
            <a:avLst/>
          </a:prstGeom>
        </p:spPr>
        <p:txBody>
          <a:bodyPr anchor="ctr" bIns="45000" rIns="45720" tIns="45000"/>
          <a:p>
            <a:pPr algn="ctr">
              <a:lnSpc>
                <a:spcPct val="100000"/>
              </a:lnSpc>
            </a:pPr>
            <a:r>
              <a:rPr b="1" lang="en-US" sz="4500">
                <a:solidFill>
                  <a:srgbClr val="f0ad00"/>
                </a:solidFill>
                <a:latin typeface="Corbel"/>
              </a:rPr>
              <a:t>SCADA- system of cleaning  of garbage containers </a:t>
            </a:r>
            <a:endParaRPr/>
          </a:p>
        </p:txBody>
      </p:sp>
      <p:sp>
        <p:nvSpPr>
          <p:cNvPr id="163" name="CustomShape 2"/>
          <p:cNvSpPr/>
          <p:nvPr/>
        </p:nvSpPr>
        <p:spPr>
          <a:xfrm>
            <a:off x="3616920" y="1401840"/>
            <a:ext cx="2043360" cy="577800"/>
          </a:xfrm>
          <a:prstGeom prst="rect">
            <a:avLst/>
          </a:prstGeom>
          <a:noFill/>
          <a:ln>
            <a:noFill/>
          </a:ln>
        </p:spPr>
        <p:txBody>
          <a:bodyPr bIns="45000" lIns="90000" rIns="90000" tIns="45000" wrap="none"/>
          <a:p>
            <a:pPr>
              <a:lnSpc>
                <a:spcPct val="100000"/>
              </a:lnSpc>
            </a:pPr>
            <a:r>
              <a:rPr b="1" lang="en-US" sz="3200">
                <a:solidFill>
                  <a:srgbClr val="ffffff"/>
                </a:solidFill>
                <a:latin typeface="Corbel"/>
              </a:rPr>
              <a:t>Mobile Interface 2 </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4" name="Рисунок 5"/>
          <p:cNvPicPr/>
          <p:nvPr/>
        </p:nvPicPr>
        <p:blipFill>
          <a:blip r:embed="rId1"/>
          <a:stretch>
            <a:fillRect/>
          </a:stretch>
        </p:blipFill>
        <p:spPr>
          <a:xfrm>
            <a:off x="14760" y="1510200"/>
            <a:ext cx="9143640" cy="5373000"/>
          </a:xfrm>
          <a:prstGeom prst="rect">
            <a:avLst/>
          </a:prstGeom>
          <a:ln>
            <a:noFill/>
          </a:ln>
        </p:spPr>
      </p:pic>
      <p:sp>
        <p:nvSpPr>
          <p:cNvPr id="165" name="TextShape 1"/>
          <p:cNvSpPr txBox="1"/>
          <p:nvPr/>
        </p:nvSpPr>
        <p:spPr>
          <a:xfrm>
            <a:off x="457200" y="-24840"/>
            <a:ext cx="8229240" cy="1252440"/>
          </a:xfrm>
          <a:prstGeom prst="rect">
            <a:avLst/>
          </a:prstGeom>
        </p:spPr>
        <p:txBody>
          <a:bodyPr anchor="ctr" bIns="45000" rIns="45720" tIns="45000"/>
          <a:p>
            <a:pPr algn="ctr">
              <a:lnSpc>
                <a:spcPct val="100000"/>
              </a:lnSpc>
            </a:pPr>
            <a:r>
              <a:rPr b="1" lang="en-US" sz="4500">
                <a:solidFill>
                  <a:srgbClr val="f0ad00"/>
                </a:solidFill>
                <a:latin typeface="Corbel"/>
              </a:rPr>
              <a:t>SCADA- system of cleaning  of garbage containers </a:t>
            </a:r>
            <a:endParaRPr/>
          </a:p>
        </p:txBody>
      </p:sp>
      <p:sp>
        <p:nvSpPr>
          <p:cNvPr id="166" name="CustomShape 2"/>
          <p:cNvSpPr/>
          <p:nvPr/>
        </p:nvSpPr>
        <p:spPr>
          <a:xfrm>
            <a:off x="755640" y="2565000"/>
            <a:ext cx="2736000" cy="577800"/>
          </a:xfrm>
          <a:prstGeom prst="rect">
            <a:avLst/>
          </a:prstGeom>
          <a:noFill/>
          <a:ln>
            <a:noFill/>
          </a:ln>
        </p:spPr>
        <p:txBody>
          <a:bodyPr bIns="45000" lIns="90000" rIns="90000" tIns="45000"/>
          <a:p>
            <a:pPr>
              <a:lnSpc>
                <a:spcPct val="100000"/>
              </a:lnSpc>
            </a:pPr>
            <a:r>
              <a:rPr b="1" lang="en-US" sz="3200">
                <a:solidFill>
                  <a:srgbClr val="ffffff"/>
                </a:solidFill>
                <a:latin typeface="Corbel"/>
              </a:rPr>
              <a:t>Dispatcher’s interface 1</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7" name="Picture 2"/>
          <p:cNvPicPr/>
          <p:nvPr/>
        </p:nvPicPr>
        <p:blipFill>
          <a:blip r:embed="rId1"/>
          <a:stretch>
            <a:fillRect/>
          </a:stretch>
        </p:blipFill>
        <p:spPr>
          <a:xfrm>
            <a:off x="0" y="1484640"/>
            <a:ext cx="9168480" cy="5373000"/>
          </a:xfrm>
          <a:prstGeom prst="rect">
            <a:avLst/>
          </a:prstGeom>
          <a:ln>
            <a:noFill/>
          </a:ln>
        </p:spPr>
      </p:pic>
      <p:sp>
        <p:nvSpPr>
          <p:cNvPr id="168" name="CustomShape 1"/>
          <p:cNvSpPr/>
          <p:nvPr/>
        </p:nvSpPr>
        <p:spPr>
          <a:xfrm>
            <a:off x="107640" y="3586320"/>
            <a:ext cx="2736000" cy="577800"/>
          </a:xfrm>
          <a:prstGeom prst="rect">
            <a:avLst/>
          </a:prstGeom>
          <a:noFill/>
          <a:ln>
            <a:noFill/>
          </a:ln>
        </p:spPr>
        <p:txBody>
          <a:bodyPr bIns="45000" lIns="90000" rIns="90000" tIns="45000"/>
          <a:p>
            <a:pPr>
              <a:lnSpc>
                <a:spcPct val="100000"/>
              </a:lnSpc>
            </a:pPr>
            <a:r>
              <a:rPr b="1" lang="en-US" sz="3200">
                <a:solidFill>
                  <a:srgbClr val="ffffff"/>
                </a:solidFill>
                <a:latin typeface="Corbel"/>
              </a:rPr>
              <a:t>Dispatcher’s interface 2</a:t>
            </a:r>
            <a:endParaRPr/>
          </a:p>
        </p:txBody>
      </p:sp>
      <p:sp>
        <p:nvSpPr>
          <p:cNvPr id="169" name="TextShape 2"/>
          <p:cNvSpPr txBox="1"/>
          <p:nvPr/>
        </p:nvSpPr>
        <p:spPr>
          <a:xfrm>
            <a:off x="0" y="0"/>
            <a:ext cx="9035640" cy="1407600"/>
          </a:xfrm>
          <a:prstGeom prst="rect">
            <a:avLst/>
          </a:prstGeom>
        </p:spPr>
        <p:txBody>
          <a:bodyPr anchor="ctr" bIns="45000" rIns="45720" tIns="45000"/>
          <a:p>
            <a:pPr algn="ctr">
              <a:lnSpc>
                <a:spcPct val="100000"/>
              </a:lnSpc>
            </a:pPr>
            <a:r>
              <a:rPr b="1" lang="en-US" sz="4500">
                <a:solidFill>
                  <a:srgbClr val="f0ad00"/>
                </a:solidFill>
                <a:latin typeface="Corbel"/>
              </a:rPr>
              <a:t>SCADA- system of cleaning  of garbage containers </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70" name="Picture 2"/>
          <p:cNvPicPr/>
          <p:nvPr/>
        </p:nvPicPr>
        <p:blipFill>
          <a:blip r:embed="rId1"/>
          <a:stretch>
            <a:fillRect/>
          </a:stretch>
        </p:blipFill>
        <p:spPr>
          <a:xfrm>
            <a:off x="0" y="1484640"/>
            <a:ext cx="9143640" cy="5373000"/>
          </a:xfrm>
          <a:prstGeom prst="rect">
            <a:avLst/>
          </a:prstGeom>
          <a:ln>
            <a:noFill/>
          </a:ln>
        </p:spPr>
      </p:pic>
      <p:sp>
        <p:nvSpPr>
          <p:cNvPr id="171" name="TextShape 1"/>
          <p:cNvSpPr txBox="1"/>
          <p:nvPr/>
        </p:nvSpPr>
        <p:spPr>
          <a:xfrm>
            <a:off x="310680" y="-15480"/>
            <a:ext cx="8539920" cy="1252440"/>
          </a:xfrm>
          <a:prstGeom prst="rect">
            <a:avLst/>
          </a:prstGeom>
        </p:spPr>
        <p:txBody>
          <a:bodyPr anchor="ctr" bIns="45000" rIns="45720" tIns="45000"/>
          <a:p>
            <a:pPr algn="ctr">
              <a:lnSpc>
                <a:spcPct val="100000"/>
              </a:lnSpc>
            </a:pPr>
            <a:r>
              <a:rPr b="1" lang="en-US" sz="4500">
                <a:solidFill>
                  <a:srgbClr val="f0ad00"/>
                </a:solidFill>
                <a:latin typeface="Corbel"/>
              </a:rPr>
              <a:t>SCADA- system of cleaning  of garbage containers </a:t>
            </a:r>
            <a:endParaRPr/>
          </a:p>
        </p:txBody>
      </p:sp>
      <p:sp>
        <p:nvSpPr>
          <p:cNvPr id="172" name="CustomShape 2"/>
          <p:cNvSpPr/>
          <p:nvPr/>
        </p:nvSpPr>
        <p:spPr>
          <a:xfrm>
            <a:off x="3348000" y="1492200"/>
            <a:ext cx="2952000" cy="577800"/>
          </a:xfrm>
          <a:prstGeom prst="rect">
            <a:avLst/>
          </a:prstGeom>
          <a:noFill/>
          <a:ln>
            <a:noFill/>
          </a:ln>
        </p:spPr>
        <p:txBody>
          <a:bodyPr bIns="45000" lIns="90000" rIns="90000" tIns="45000"/>
          <a:p>
            <a:pPr>
              <a:lnSpc>
                <a:spcPct val="100000"/>
              </a:lnSpc>
            </a:pPr>
            <a:r>
              <a:rPr b="1" lang="en-US" sz="3200">
                <a:solidFill>
                  <a:srgbClr val="ffffff"/>
                </a:solidFill>
                <a:latin typeface="Corbel"/>
              </a:rPr>
              <a:t>Database</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TextShape 1"/>
          <p:cNvSpPr txBox="1"/>
          <p:nvPr/>
        </p:nvSpPr>
        <p:spPr>
          <a:xfrm>
            <a:off x="467640" y="0"/>
            <a:ext cx="8229240" cy="1252440"/>
          </a:xfrm>
          <a:prstGeom prst="rect">
            <a:avLst/>
          </a:prstGeom>
        </p:spPr>
        <p:txBody>
          <a:bodyPr anchor="ctr" bIns="45000" rIns="45720" tIns="45000"/>
          <a:p>
            <a:pPr algn="ctr">
              <a:lnSpc>
                <a:spcPct val="100000"/>
              </a:lnSpc>
            </a:pPr>
            <a:r>
              <a:rPr b="1" lang="en-US" sz="4500">
                <a:solidFill>
                  <a:srgbClr val="f0ad00"/>
                </a:solidFill>
                <a:latin typeface="Corbel"/>
              </a:rPr>
              <a:t>SCADA- system of cleaning  of garbage containers </a:t>
            </a:r>
            <a:endParaRPr/>
          </a:p>
        </p:txBody>
      </p:sp>
      <p:pic>
        <p:nvPicPr>
          <p:cNvPr descr="" id="174" name="Picture 2"/>
          <p:cNvPicPr/>
          <p:nvPr/>
        </p:nvPicPr>
        <p:blipFill>
          <a:blip r:embed="rId1"/>
          <a:stretch>
            <a:fillRect/>
          </a:stretch>
        </p:blipFill>
        <p:spPr>
          <a:xfrm>
            <a:off x="0" y="1484640"/>
            <a:ext cx="9143640" cy="5373000"/>
          </a:xfrm>
          <a:prstGeom prst="rect">
            <a:avLst/>
          </a:prstGeom>
          <a:ln>
            <a:noFill/>
          </a:ln>
        </p:spPr>
      </p:pic>
      <p:sp>
        <p:nvSpPr>
          <p:cNvPr id="175" name="CustomShape 2"/>
          <p:cNvSpPr/>
          <p:nvPr/>
        </p:nvSpPr>
        <p:spPr>
          <a:xfrm>
            <a:off x="3780000" y="1628640"/>
            <a:ext cx="3096000" cy="577800"/>
          </a:xfrm>
          <a:prstGeom prst="rect">
            <a:avLst/>
          </a:prstGeom>
          <a:noFill/>
          <a:ln>
            <a:noFill/>
          </a:ln>
        </p:spPr>
        <p:txBody>
          <a:bodyPr bIns="45000" lIns="90000" rIns="90000" tIns="45000"/>
          <a:p>
            <a:pPr>
              <a:lnSpc>
                <a:spcPct val="100000"/>
              </a:lnSpc>
            </a:pPr>
            <a:r>
              <a:rPr b="1" lang="en-US" sz="3200">
                <a:solidFill>
                  <a:srgbClr val="ffffff"/>
                </a:solidFill>
                <a:latin typeface="Corbel"/>
              </a:rPr>
              <a:t>Report 1</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76" name="Picture 2"/>
          <p:cNvPicPr/>
          <p:nvPr/>
        </p:nvPicPr>
        <p:blipFill>
          <a:blip r:embed="rId1"/>
          <a:stretch>
            <a:fillRect/>
          </a:stretch>
        </p:blipFill>
        <p:spPr>
          <a:xfrm>
            <a:off x="0" y="1484640"/>
            <a:ext cx="9162720" cy="5414040"/>
          </a:xfrm>
          <a:prstGeom prst="rect">
            <a:avLst/>
          </a:prstGeom>
          <a:ln>
            <a:noFill/>
          </a:ln>
        </p:spPr>
      </p:pic>
      <p:sp>
        <p:nvSpPr>
          <p:cNvPr id="177" name="CustomShape 1"/>
          <p:cNvSpPr/>
          <p:nvPr/>
        </p:nvSpPr>
        <p:spPr>
          <a:xfrm>
            <a:off x="3516840" y="1477440"/>
            <a:ext cx="3096000" cy="577800"/>
          </a:xfrm>
          <a:prstGeom prst="rect">
            <a:avLst/>
          </a:prstGeom>
          <a:noFill/>
          <a:ln>
            <a:noFill/>
          </a:ln>
        </p:spPr>
        <p:txBody>
          <a:bodyPr bIns="45000" lIns="90000" rIns="90000" tIns="45000"/>
          <a:p>
            <a:pPr>
              <a:lnSpc>
                <a:spcPct val="100000"/>
              </a:lnSpc>
            </a:pPr>
            <a:r>
              <a:rPr b="1" lang="en-US" sz="3200">
                <a:solidFill>
                  <a:srgbClr val="ffffff"/>
                </a:solidFill>
                <a:latin typeface="Corbel"/>
              </a:rPr>
              <a:t>Report 2</a:t>
            </a:r>
            <a:endParaRPr/>
          </a:p>
        </p:txBody>
      </p:sp>
      <p:sp>
        <p:nvSpPr>
          <p:cNvPr id="178" name="TextShape 2"/>
          <p:cNvSpPr txBox="1"/>
          <p:nvPr/>
        </p:nvSpPr>
        <p:spPr>
          <a:xfrm>
            <a:off x="466560" y="0"/>
            <a:ext cx="8229240" cy="1252440"/>
          </a:xfrm>
          <a:prstGeom prst="rect">
            <a:avLst/>
          </a:prstGeom>
        </p:spPr>
        <p:txBody>
          <a:bodyPr anchor="ctr" bIns="45000" rIns="45720" tIns="45000"/>
          <a:p>
            <a:pPr algn="ctr">
              <a:lnSpc>
                <a:spcPct val="100000"/>
              </a:lnSpc>
            </a:pPr>
            <a:r>
              <a:rPr b="1" lang="en-US" sz="4500">
                <a:solidFill>
                  <a:srgbClr val="f0ad00"/>
                </a:solidFill>
                <a:latin typeface="Corbel"/>
              </a:rPr>
              <a:t>SCADA- system of cleaning  of garbage containers </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TextShape 1"/>
          <p:cNvSpPr txBox="1"/>
          <p:nvPr/>
        </p:nvSpPr>
        <p:spPr>
          <a:xfrm>
            <a:off x="467640" y="44640"/>
            <a:ext cx="8229240" cy="1252440"/>
          </a:xfrm>
          <a:prstGeom prst="rect">
            <a:avLst/>
          </a:prstGeom>
        </p:spPr>
        <p:txBody>
          <a:bodyPr anchor="ctr" bIns="45000" rIns="45720" tIns="45000"/>
          <a:p>
            <a:pPr algn="ctr">
              <a:lnSpc>
                <a:spcPct val="100000"/>
              </a:lnSpc>
            </a:pPr>
            <a:r>
              <a:rPr b="1" lang="en-US" sz="4500">
                <a:solidFill>
                  <a:srgbClr val="f0ad00"/>
                </a:solidFill>
                <a:latin typeface="Corbel"/>
              </a:rPr>
              <a:t>SCADA- system of cleaning  of garbage containers </a:t>
            </a:r>
            <a:endParaRPr/>
          </a:p>
        </p:txBody>
      </p:sp>
      <p:sp>
        <p:nvSpPr>
          <p:cNvPr id="180" name="CustomShape 2"/>
          <p:cNvSpPr/>
          <p:nvPr/>
        </p:nvSpPr>
        <p:spPr>
          <a:xfrm>
            <a:off x="683640" y="1484640"/>
            <a:ext cx="7848360" cy="4935240"/>
          </a:xfrm>
          <a:prstGeom prst="rect">
            <a:avLst/>
          </a:prstGeom>
          <a:noFill/>
          <a:ln>
            <a:noFill/>
          </a:ln>
        </p:spPr>
        <p:txBody>
          <a:bodyPr bIns="45000" lIns="90000" rIns="90000" tIns="45000"/>
          <a:p>
            <a:pPr algn="ctr">
              <a:lnSpc>
                <a:spcPct val="100000"/>
              </a:lnSpc>
            </a:pPr>
            <a:r>
              <a:rPr b="1" lang="en-US" sz="3600">
                <a:solidFill>
                  <a:srgbClr val="002060"/>
                </a:solidFill>
                <a:latin typeface="Corbel"/>
              </a:rPr>
              <a:t>Advantages</a:t>
            </a:r>
            <a:endParaRPr/>
          </a:p>
          <a:p>
            <a:pPr algn="ctr">
              <a:lnSpc>
                <a:spcPct val="100000"/>
              </a:lnSpc>
            </a:pPr>
            <a:endParaRPr/>
          </a:p>
          <a:p>
            <a:pPr algn="ctr">
              <a:lnSpc>
                <a:spcPct val="100000"/>
              </a:lnSpc>
            </a:pPr>
            <a:r>
              <a:rPr b="1" lang="en-US" sz="3200">
                <a:solidFill>
                  <a:srgbClr val="002060"/>
                </a:solidFill>
                <a:latin typeface="Corbel"/>
              </a:rPr>
              <a:t>     </a:t>
            </a:r>
            <a:r>
              <a:rPr b="1" lang="en-US" sz="3200">
                <a:solidFill>
                  <a:srgbClr val="002060"/>
                </a:solidFill>
                <a:latin typeface="Corbel"/>
              </a:rPr>
              <a:t>In the exploitation period of ITS was increased the quality of  clients services,</a:t>
            </a:r>
            <a:endParaRPr/>
          </a:p>
          <a:p>
            <a:pPr algn="ctr">
              <a:lnSpc>
                <a:spcPct val="100000"/>
              </a:lnSpc>
            </a:pPr>
            <a:r>
              <a:rPr b="1" lang="en-US" sz="3200">
                <a:solidFill>
                  <a:srgbClr val="002060"/>
                </a:solidFill>
                <a:latin typeface="Corbel"/>
              </a:rPr>
              <a:t>was automated routine work (reports) , </a:t>
            </a:r>
            <a:endParaRPr/>
          </a:p>
          <a:p>
            <a:pPr algn="ctr">
              <a:lnSpc>
                <a:spcPct val="100000"/>
              </a:lnSpc>
            </a:pPr>
            <a:r>
              <a:rPr b="1" lang="en-US" sz="3200">
                <a:solidFill>
                  <a:srgbClr val="002060"/>
                </a:solidFill>
                <a:latin typeface="Corbel"/>
              </a:rPr>
              <a:t>was disciplined the work of drivers and administrative staff.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